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439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21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49581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274004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426241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82195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E1F9BB1-0DEC-44DA-AD18-0EB56A444763}"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427829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E1F9BB1-0DEC-44DA-AD18-0EB56A444763}"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08570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813281"/>
            <a:ext cx="3198096"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813281"/>
            <a:ext cx="3213847"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E1F9BB1-0DEC-44DA-AD18-0EB56A444763}" type="datetimeFigureOut">
              <a:rPr lang="fr-FR" smtClean="0"/>
              <a:t>05/03/2024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287452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E1F9BB1-0DEC-44DA-AD18-0EB56A444763}" type="datetimeFigureOut">
              <a:rPr lang="fr-FR" smtClean="0"/>
              <a:t>05/03/2024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63488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F9BB1-0DEC-44DA-AD18-0EB56A444763}" type="datetimeFigureOut">
              <a:rPr lang="fr-FR" smtClean="0"/>
              <a:t>05/03/2024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20953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CE1F9BB1-0DEC-44DA-AD18-0EB56A444763}"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29174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CE1F9BB1-0DEC-44DA-AD18-0EB56A444763}"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43688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CE1F9BB1-0DEC-44DA-AD18-0EB56A444763}" type="datetimeFigureOut">
              <a:rPr lang="fr-FR" smtClean="0"/>
              <a:t>05/03/2024</a:t>
            </a:fld>
            <a:endParaRPr lang="fr-FR"/>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3FB56A3B-2033-4AE2-A9A3-8E474FBC9750}" type="slidenum">
              <a:rPr lang="fr-FR" smtClean="0"/>
              <a:t>‹N°›</a:t>
            </a:fld>
            <a:endParaRPr lang="fr-FR"/>
          </a:p>
        </p:txBody>
      </p:sp>
    </p:spTree>
    <p:extLst>
      <p:ext uri="{BB962C8B-B14F-4D97-AF65-F5344CB8AC3E}">
        <p14:creationId xmlns:p14="http://schemas.microsoft.com/office/powerpoint/2010/main" val="3157782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DE9337B-CB72-4F19-8D68-D0F99860512E}"/>
              </a:ext>
            </a:extLst>
          </p:cNvPr>
          <p:cNvSpPr/>
          <p:nvPr/>
        </p:nvSpPr>
        <p:spPr>
          <a:xfrm>
            <a:off x="676275" y="2214716"/>
            <a:ext cx="6207125" cy="7665884"/>
          </a:xfrm>
          <a:prstGeom prst="rect">
            <a:avLst/>
          </a:prstGeom>
          <a:noFill/>
          <a:ln>
            <a:solidFill>
              <a:srgbClr val="009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9849A7B6-0C10-4EA4-944B-1BC2ED18F1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 y="0"/>
            <a:ext cx="4218412" cy="1361274"/>
          </a:xfrm>
          <a:prstGeom prst="rect">
            <a:avLst/>
          </a:prstGeom>
        </p:spPr>
      </p:pic>
      <p:sp>
        <p:nvSpPr>
          <p:cNvPr id="5" name="ZoneTexte 4">
            <a:extLst>
              <a:ext uri="{FF2B5EF4-FFF2-40B4-BE49-F238E27FC236}">
                <a16:creationId xmlns:a16="http://schemas.microsoft.com/office/drawing/2014/main" id="{0A3C1824-8FD6-4652-86F9-11A5870ACDA8}"/>
              </a:ext>
            </a:extLst>
          </p:cNvPr>
          <p:cNvSpPr txBox="1"/>
          <p:nvPr/>
        </p:nvSpPr>
        <p:spPr>
          <a:xfrm>
            <a:off x="2608430" y="1084275"/>
            <a:ext cx="2342813" cy="276999"/>
          </a:xfrm>
          <a:prstGeom prst="rect">
            <a:avLst/>
          </a:prstGeom>
          <a:noFill/>
        </p:spPr>
        <p:txBody>
          <a:bodyPr wrap="square" rtlCol="0">
            <a:spAutoFit/>
          </a:bodyPr>
          <a:lstStyle/>
          <a:p>
            <a:r>
              <a:rPr lang="fr-FR" sz="1200" b="1" dirty="0">
                <a:solidFill>
                  <a:schemeClr val="bg1"/>
                </a:solidFill>
                <a:latin typeface="Montserrat" pitchFamily="2" charset="0"/>
              </a:rPr>
              <a:t>NOM DE LA VILLE</a:t>
            </a:r>
          </a:p>
        </p:txBody>
      </p:sp>
      <p:sp>
        <p:nvSpPr>
          <p:cNvPr id="6" name="Rectangle 5">
            <a:extLst>
              <a:ext uri="{FF2B5EF4-FFF2-40B4-BE49-F238E27FC236}">
                <a16:creationId xmlns:a16="http://schemas.microsoft.com/office/drawing/2014/main" id="{F7DA5023-C3B2-49D8-9EF0-9CA6871CE377}"/>
              </a:ext>
            </a:extLst>
          </p:cNvPr>
          <p:cNvSpPr/>
          <p:nvPr/>
        </p:nvSpPr>
        <p:spPr>
          <a:xfrm>
            <a:off x="5792754" y="234899"/>
            <a:ext cx="1495493" cy="169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ontserrat" pitchFamily="2" charset="0"/>
              </a:rPr>
              <a:t>Blason de la ville</a:t>
            </a:r>
          </a:p>
        </p:txBody>
      </p:sp>
      <p:sp>
        <p:nvSpPr>
          <p:cNvPr id="7" name="ZoneTexte 6">
            <a:extLst>
              <a:ext uri="{FF2B5EF4-FFF2-40B4-BE49-F238E27FC236}">
                <a16:creationId xmlns:a16="http://schemas.microsoft.com/office/drawing/2014/main" id="{444826EF-F139-4B89-9829-01B34299A60C}"/>
              </a:ext>
            </a:extLst>
          </p:cNvPr>
          <p:cNvSpPr txBox="1"/>
          <p:nvPr/>
        </p:nvSpPr>
        <p:spPr>
          <a:xfrm>
            <a:off x="1751605" y="1967281"/>
            <a:ext cx="4056462" cy="461665"/>
          </a:xfrm>
          <a:prstGeom prst="rect">
            <a:avLst/>
          </a:prstGeom>
          <a:solidFill>
            <a:schemeClr val="bg1"/>
          </a:solidFill>
        </p:spPr>
        <p:txBody>
          <a:bodyPr wrap="square" rtlCol="0">
            <a:spAutoFit/>
          </a:bodyPr>
          <a:lstStyle/>
          <a:p>
            <a:pPr algn="ctr"/>
            <a:r>
              <a:rPr lang="fr-FR" sz="2400" b="1" dirty="0">
                <a:solidFill>
                  <a:srgbClr val="B32F6A"/>
                </a:solidFill>
                <a:latin typeface="Montserrat" pitchFamily="2" charset="0"/>
              </a:rPr>
              <a:t>MERCI, MERCI, MERCI !!</a:t>
            </a:r>
          </a:p>
        </p:txBody>
      </p:sp>
      <p:sp>
        <p:nvSpPr>
          <p:cNvPr id="2" name="Rectangle 1">
            <a:extLst>
              <a:ext uri="{FF2B5EF4-FFF2-40B4-BE49-F238E27FC236}">
                <a16:creationId xmlns:a16="http://schemas.microsoft.com/office/drawing/2014/main" id="{BFEF7A06-3BC9-420A-9665-F2FF91D356F2}"/>
              </a:ext>
            </a:extLst>
          </p:cNvPr>
          <p:cNvSpPr/>
          <p:nvPr/>
        </p:nvSpPr>
        <p:spPr>
          <a:xfrm>
            <a:off x="540962" y="8467866"/>
            <a:ext cx="4089400" cy="766235"/>
          </a:xfrm>
          <a:prstGeom prst="rect">
            <a:avLst/>
          </a:prstGeom>
          <a:solidFill>
            <a:schemeClr val="bg1"/>
          </a:solidFill>
        </p:spPr>
        <p:txBody>
          <a:bodyPr wrap="square">
            <a:spAutoFit/>
          </a:bodyPr>
          <a:lstStyle/>
          <a:p>
            <a:pPr marR="326390" algn="just">
              <a:lnSpc>
                <a:spcPct val="115000"/>
              </a:lnSpc>
              <a:spcAft>
                <a:spcPts val="1000"/>
              </a:spcAft>
            </a:pPr>
            <a:r>
              <a:rPr lang="fr-FR" sz="1300" dirty="0">
                <a:latin typeface="Montserrat" pitchFamily="2" charset="0"/>
                <a:ea typeface="Calibri" panose="020F0502020204030204" pitchFamily="34" charset="0"/>
                <a:cs typeface="Arial Narrow" panose="020B0606020202030204" pitchFamily="34" charset="0"/>
              </a:rPr>
              <a:t>Un grand bravo également à toute cette jeunesse qui s’investit chaque année avec autant de ferveur. </a:t>
            </a:r>
            <a:endParaRPr lang="fr-FR" sz="1300" dirty="0">
              <a:latin typeface="Montserrat" pitchFamily="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9BC38612-744A-402D-B249-0B92F66F972D}"/>
              </a:ext>
            </a:extLst>
          </p:cNvPr>
          <p:cNvSpPr/>
          <p:nvPr/>
        </p:nvSpPr>
        <p:spPr>
          <a:xfrm>
            <a:off x="411948" y="2497228"/>
            <a:ext cx="4218413" cy="2245038"/>
          </a:xfrm>
          <a:prstGeom prst="rect">
            <a:avLst/>
          </a:prstGeom>
          <a:solidFill>
            <a:schemeClr val="bg1"/>
          </a:solidFill>
        </p:spPr>
        <p:txBody>
          <a:bodyPr wrap="square">
            <a:spAutoFit/>
          </a:bodyPr>
          <a:lstStyle/>
          <a:p>
            <a:pPr marR="248285" algn="just">
              <a:lnSpc>
                <a:spcPct val="115000"/>
              </a:lnSpc>
              <a:spcAft>
                <a:spcPts val="1000"/>
              </a:spcAft>
            </a:pPr>
            <a:r>
              <a:rPr lang="fr-FR" sz="1200" dirty="0">
                <a:latin typeface="Montserrat" pitchFamily="2" charset="0"/>
              </a:rPr>
              <a:t>Notre Journée Citoyenne a été un grand succès grâce à l’implication de chacun d’entre vous.</a:t>
            </a:r>
          </a:p>
          <a:p>
            <a:pPr marR="144780" algn="just">
              <a:lnSpc>
                <a:spcPct val="115000"/>
              </a:lnSpc>
              <a:spcAft>
                <a:spcPts val="1000"/>
              </a:spcAft>
            </a:pPr>
            <a:r>
              <a:rPr lang="fr-FR" sz="1200" dirty="0">
                <a:latin typeface="Montserrat" pitchFamily="2" charset="0"/>
              </a:rPr>
              <a:t>Nous ne pouvons que vous remercier pour votre participation, votre engagement, et votre bonne humeur qui reste le gage de réussite de la journée.</a:t>
            </a:r>
          </a:p>
          <a:p>
            <a:pPr marR="436880" algn="just">
              <a:lnSpc>
                <a:spcPct val="115000"/>
              </a:lnSpc>
              <a:spcAft>
                <a:spcPts val="1000"/>
              </a:spcAft>
            </a:pPr>
            <a:r>
              <a:rPr lang="fr-FR" sz="1200" dirty="0">
                <a:latin typeface="Montserrat" pitchFamily="2" charset="0"/>
              </a:rPr>
              <a:t>Nous avons ainsi pu mener à bien tous les ateliers prévus : </a:t>
            </a:r>
            <a:r>
              <a:rPr lang="fr-FR" sz="1200" dirty="0">
                <a:solidFill>
                  <a:srgbClr val="FF0000"/>
                </a:solidFill>
                <a:latin typeface="Montserrat" pitchFamily="2" charset="0"/>
              </a:rPr>
              <a:t>rénovation du lavoir, entretien et création de mobiliers urbains, peinture d’une fresque sur le mur du stade/de l’école… ! </a:t>
            </a:r>
          </a:p>
        </p:txBody>
      </p:sp>
      <p:sp>
        <p:nvSpPr>
          <p:cNvPr id="8" name="Rectangle 7">
            <a:extLst>
              <a:ext uri="{FF2B5EF4-FFF2-40B4-BE49-F238E27FC236}">
                <a16:creationId xmlns:a16="http://schemas.microsoft.com/office/drawing/2014/main" id="{7B3CE0B1-2865-457D-B121-AE636DDBB43A}"/>
              </a:ext>
            </a:extLst>
          </p:cNvPr>
          <p:cNvSpPr/>
          <p:nvPr/>
        </p:nvSpPr>
        <p:spPr>
          <a:xfrm>
            <a:off x="2465787" y="5082971"/>
            <a:ext cx="4849847" cy="2882136"/>
          </a:xfrm>
          <a:prstGeom prst="rect">
            <a:avLst/>
          </a:prstGeom>
          <a:solidFill>
            <a:schemeClr val="bg1"/>
          </a:solidFill>
        </p:spPr>
        <p:txBody>
          <a:bodyPr wrap="square">
            <a:spAutoFit/>
          </a:bodyPr>
          <a:lstStyle/>
          <a:p>
            <a:pPr algn="just">
              <a:lnSpc>
                <a:spcPct val="115000"/>
              </a:lnSpc>
              <a:spcAft>
                <a:spcPts val="1000"/>
              </a:spcAft>
            </a:pPr>
            <a:r>
              <a:rPr lang="fr-FR" sz="1200" dirty="0">
                <a:latin typeface="Montserrat" pitchFamily="2" charset="0"/>
              </a:rPr>
              <a:t>Mais au-delà du travail accompli, cette journée reste un moment privilégié pour resserrer les liens entre les habitants et entre les générations.</a:t>
            </a:r>
          </a:p>
          <a:p>
            <a:pPr algn="just">
              <a:lnSpc>
                <a:spcPct val="115000"/>
              </a:lnSpc>
              <a:spcAft>
                <a:spcPts val="1000"/>
              </a:spcAft>
            </a:pPr>
            <a:r>
              <a:rPr lang="fr-FR" sz="1200" dirty="0">
                <a:latin typeface="Montserrat" pitchFamily="2" charset="0"/>
              </a:rPr>
              <a:t>Cette journée a permis à de nouveaux habitants de vivre un premier temps fort dans notre village, et d’avoir un bel aperçu de l’élan citoyen, du travail bénévole et de la grande dose de bonne humeur qui émane de cette journée.</a:t>
            </a:r>
          </a:p>
          <a:p>
            <a:pPr algn="just">
              <a:lnSpc>
                <a:spcPct val="115000"/>
              </a:lnSpc>
              <a:spcAft>
                <a:spcPts val="1000"/>
              </a:spcAft>
            </a:pPr>
            <a:r>
              <a:rPr lang="fr-FR" sz="1200" dirty="0">
                <a:latin typeface="Montserrat" pitchFamily="2" charset="0"/>
              </a:rPr>
              <a:t>Et pour les habitants de notre commune depuis de longue date, nous souhaitons que cette journée les ai confortés dans l’idée de participer à cet effort commun dont on ressort grandit, fier de la besogne accomplie et des nouvelles connaissances rencontrées.</a:t>
            </a:r>
          </a:p>
        </p:txBody>
      </p:sp>
      <p:sp>
        <p:nvSpPr>
          <p:cNvPr id="9" name="Rectangle 8">
            <a:extLst>
              <a:ext uri="{FF2B5EF4-FFF2-40B4-BE49-F238E27FC236}">
                <a16:creationId xmlns:a16="http://schemas.microsoft.com/office/drawing/2014/main" id="{6CF2A254-9277-4EB5-B153-F7501C053B93}"/>
              </a:ext>
            </a:extLst>
          </p:cNvPr>
          <p:cNvSpPr/>
          <p:nvPr/>
        </p:nvSpPr>
        <p:spPr>
          <a:xfrm>
            <a:off x="4630363" y="2870200"/>
            <a:ext cx="2557837" cy="1825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ontserrat" pitchFamily="2" charset="0"/>
              </a:rPr>
              <a:t>PHOTO</a:t>
            </a:r>
          </a:p>
        </p:txBody>
      </p:sp>
      <p:sp>
        <p:nvSpPr>
          <p:cNvPr id="10" name="Rectangle 9">
            <a:extLst>
              <a:ext uri="{FF2B5EF4-FFF2-40B4-BE49-F238E27FC236}">
                <a16:creationId xmlns:a16="http://schemas.microsoft.com/office/drawing/2014/main" id="{37CD8A58-78CA-49A6-B6E5-F7961D9065C4}"/>
              </a:ext>
            </a:extLst>
          </p:cNvPr>
          <p:cNvSpPr/>
          <p:nvPr/>
        </p:nvSpPr>
        <p:spPr>
          <a:xfrm>
            <a:off x="384098" y="5175474"/>
            <a:ext cx="1992351" cy="2949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ontserrat" pitchFamily="2" charset="0"/>
              </a:rPr>
              <a:t>PHOTO</a:t>
            </a:r>
          </a:p>
        </p:txBody>
      </p:sp>
      <p:sp>
        <p:nvSpPr>
          <p:cNvPr id="11" name="Rectangle 10">
            <a:extLst>
              <a:ext uri="{FF2B5EF4-FFF2-40B4-BE49-F238E27FC236}">
                <a16:creationId xmlns:a16="http://schemas.microsoft.com/office/drawing/2014/main" id="{0498BBE8-EF44-4AB7-BACA-F026BB38EDBB}"/>
              </a:ext>
            </a:extLst>
          </p:cNvPr>
          <p:cNvSpPr/>
          <p:nvPr/>
        </p:nvSpPr>
        <p:spPr>
          <a:xfrm>
            <a:off x="4630362" y="8219203"/>
            <a:ext cx="2557837" cy="1825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ontserrat" pitchFamily="2" charset="0"/>
              </a:rPr>
              <a:t>PHOTO</a:t>
            </a:r>
          </a:p>
        </p:txBody>
      </p:sp>
      <p:sp>
        <p:nvSpPr>
          <p:cNvPr id="13" name="ZoneTexte 12">
            <a:extLst>
              <a:ext uri="{FF2B5EF4-FFF2-40B4-BE49-F238E27FC236}">
                <a16:creationId xmlns:a16="http://schemas.microsoft.com/office/drawing/2014/main" id="{7D7C2F12-4210-4CBD-801C-0B2782DDE9CF}"/>
              </a:ext>
            </a:extLst>
          </p:cNvPr>
          <p:cNvSpPr txBox="1"/>
          <p:nvPr/>
        </p:nvSpPr>
        <p:spPr>
          <a:xfrm>
            <a:off x="2292350" y="9556750"/>
            <a:ext cx="1701800" cy="369332"/>
          </a:xfrm>
          <a:prstGeom prst="rect">
            <a:avLst/>
          </a:prstGeom>
          <a:noFill/>
        </p:spPr>
        <p:txBody>
          <a:bodyPr wrap="square" rtlCol="0">
            <a:spAutoFit/>
          </a:bodyPr>
          <a:lstStyle/>
          <a:p>
            <a:r>
              <a:rPr lang="fr-FR" i="1" dirty="0">
                <a:solidFill>
                  <a:srgbClr val="FF0000"/>
                </a:solidFill>
                <a:latin typeface="Montserrat" pitchFamily="2" charset="0"/>
              </a:rPr>
              <a:t>Votre maire</a:t>
            </a:r>
          </a:p>
        </p:txBody>
      </p:sp>
    </p:spTree>
    <p:extLst>
      <p:ext uri="{BB962C8B-B14F-4D97-AF65-F5344CB8AC3E}">
        <p14:creationId xmlns:p14="http://schemas.microsoft.com/office/powerpoint/2010/main" val="25249003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375</TotalTime>
  <Words>227</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Arial Narrow</vt:lpstr>
      <vt:lpstr>Calibri</vt:lpstr>
      <vt:lpstr>Calibri Light</vt:lpstr>
      <vt:lpstr>Montserrat</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Morgane MOURRAIN</dc:creator>
  <cp:lastModifiedBy>Morgane MOURRAIN</cp:lastModifiedBy>
  <cp:revision>12</cp:revision>
  <dcterms:created xsi:type="dcterms:W3CDTF">2023-01-27T09:39:25Z</dcterms:created>
  <dcterms:modified xsi:type="dcterms:W3CDTF">2024-03-05T09:43:56Z</dcterms:modified>
</cp:coreProperties>
</file>