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21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74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69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9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1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47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82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97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61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52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35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0830-9E57-48C3-A080-1B16DBE6657B}" type="datetimeFigureOut">
              <a:rPr lang="fr-FR" smtClean="0"/>
              <a:t>05/03/2024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2F8C-474E-4DB6-896E-82C019E77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00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7D74646-BB14-41CD-A70D-0AA6E3A630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218412" cy="136127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B513D1F-DE3A-424B-BA9C-370A56AB1985}"/>
              </a:ext>
            </a:extLst>
          </p:cNvPr>
          <p:cNvSpPr txBox="1"/>
          <p:nvPr/>
        </p:nvSpPr>
        <p:spPr>
          <a:xfrm>
            <a:off x="2608430" y="1084275"/>
            <a:ext cx="2342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bg1"/>
                </a:solidFill>
                <a:latin typeface="Montserrat" pitchFamily="2" charset="0"/>
              </a:rPr>
              <a:t>NOM DE LA VILLE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0B19B7-7E17-4479-9E45-8BC1273D2920}"/>
              </a:ext>
            </a:extLst>
          </p:cNvPr>
          <p:cNvSpPr/>
          <p:nvPr/>
        </p:nvSpPr>
        <p:spPr>
          <a:xfrm>
            <a:off x="5692707" y="234899"/>
            <a:ext cx="1495493" cy="1698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Montserrat" pitchFamily="2" charset="0"/>
              </a:rPr>
              <a:t>Blason de la ville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A9DBEA8-63C6-4BCE-9A56-B064FFCBA4DB}"/>
              </a:ext>
            </a:extLst>
          </p:cNvPr>
          <p:cNvSpPr txBox="1"/>
          <p:nvPr/>
        </p:nvSpPr>
        <p:spPr>
          <a:xfrm>
            <a:off x="1427952" y="2165193"/>
            <a:ext cx="5029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B32F6A"/>
                </a:solidFill>
                <a:latin typeface="Montserrat" pitchFamily="2" charset="0"/>
              </a:rPr>
              <a:t>CONFIRMATION INSCRIPTION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04A799E-4292-467B-A287-55D120712B3A}"/>
              </a:ext>
            </a:extLst>
          </p:cNvPr>
          <p:cNvSpPr txBox="1"/>
          <p:nvPr/>
        </p:nvSpPr>
        <p:spPr>
          <a:xfrm>
            <a:off x="602456" y="2737569"/>
            <a:ext cx="64678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>
                <a:latin typeface="Montserrat" pitchFamily="2" charset="0"/>
              </a:rPr>
              <a:t>Vous êtes nombreux à avoir répondu à notre appel, alors « ACTION ! » pour   cette  journée citoyenne !</a:t>
            </a:r>
          </a:p>
          <a:p>
            <a:pPr algn="ctr"/>
            <a:r>
              <a:rPr lang="fr-FR" sz="1400" dirty="0">
                <a:latin typeface="Montserrat" pitchFamily="2" charset="0"/>
              </a:rPr>
              <a:t>Merci de votre engagement, nous sommes très heureux de vous retrouver pour cette rencontre conviviale, nous vous accueillerons chaleureusement QUELLE QUE SOIT LA METEO !!!   </a:t>
            </a:r>
          </a:p>
          <a:p>
            <a:pPr algn="just"/>
            <a:endParaRPr lang="fr-FR" sz="1400" dirty="0">
              <a:latin typeface="Montserrat" pitchFamily="2" charset="0"/>
            </a:endParaRPr>
          </a:p>
          <a:p>
            <a:pPr algn="just"/>
            <a:r>
              <a:rPr lang="fr-FR" sz="1400" dirty="0">
                <a:latin typeface="Montserrat" pitchFamily="2" charset="0"/>
              </a:rPr>
              <a:t>Pour que cette journée soit efficace et agréable pour tous, nous vous donnons rendez-vous, muni si possible d’un gilet fluo de sécurité et du matériel noté dans la rubrique « outillage » -</a:t>
            </a:r>
          </a:p>
          <a:p>
            <a:pPr algn="just"/>
            <a:r>
              <a:rPr lang="fr-FR" sz="1400" b="1" u="sng" dirty="0">
                <a:latin typeface="Montserrat" pitchFamily="2" charset="0"/>
              </a:rPr>
              <a:t>Merci d’identifier votre matériel</a:t>
            </a:r>
            <a:endParaRPr lang="fr-FR" sz="1400" dirty="0">
              <a:latin typeface="Montserrat" pitchFamily="2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B99C4F87-BE91-4130-91E3-00A270F46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94077"/>
              </p:ext>
            </p:extLst>
          </p:nvPr>
        </p:nvGraphicFramePr>
        <p:xfrm>
          <a:off x="762000" y="5223348"/>
          <a:ext cx="6155499" cy="3294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833">
                  <a:extLst>
                    <a:ext uri="{9D8B030D-6E8A-4147-A177-3AD203B41FA5}">
                      <a16:colId xmlns:a16="http://schemas.microsoft.com/office/drawing/2014/main" val="1872301174"/>
                    </a:ext>
                  </a:extLst>
                </a:gridCol>
                <a:gridCol w="2051833">
                  <a:extLst>
                    <a:ext uri="{9D8B030D-6E8A-4147-A177-3AD203B41FA5}">
                      <a16:colId xmlns:a16="http://schemas.microsoft.com/office/drawing/2014/main" val="1451301344"/>
                    </a:ext>
                  </a:extLst>
                </a:gridCol>
                <a:gridCol w="2051833">
                  <a:extLst>
                    <a:ext uri="{9D8B030D-6E8A-4147-A177-3AD203B41FA5}">
                      <a16:colId xmlns:a16="http://schemas.microsoft.com/office/drawing/2014/main" val="3954209542"/>
                    </a:ext>
                  </a:extLst>
                </a:gridCol>
              </a:tblGrid>
              <a:tr h="316779"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  <a:latin typeface="Montserrat" pitchFamily="2" charset="0"/>
                        </a:rPr>
                        <a:t>MATIN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  <a:latin typeface="Montserrat" pitchFamily="2" charset="0"/>
                        </a:rPr>
                        <a:t>APRES-MIDI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76319"/>
                  </a:ext>
                </a:extLst>
              </a:tr>
              <a:tr h="508857">
                <a:tc>
                  <a:txBody>
                    <a:bodyPr/>
                    <a:lstStyle/>
                    <a:p>
                      <a:r>
                        <a:rPr lang="fr-FR" dirty="0">
                          <a:latin typeface="Montserrat" pitchFamily="2" charset="0"/>
                        </a:rPr>
                        <a:t>Heure du rendez-vous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290920"/>
                  </a:ext>
                </a:extLst>
              </a:tr>
              <a:tr h="508857">
                <a:tc>
                  <a:txBody>
                    <a:bodyPr/>
                    <a:lstStyle/>
                    <a:p>
                      <a:r>
                        <a:rPr lang="fr-FR" dirty="0">
                          <a:latin typeface="Montserrat" pitchFamily="2" charset="0"/>
                        </a:rPr>
                        <a:t>Lieu du rendez-vous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031483"/>
                  </a:ext>
                </a:extLst>
              </a:tr>
              <a:tr h="395600">
                <a:tc>
                  <a:txBody>
                    <a:bodyPr/>
                    <a:lstStyle/>
                    <a:p>
                      <a:r>
                        <a:rPr lang="fr-FR" dirty="0">
                          <a:latin typeface="Montserrat" pitchFamily="2" charset="0"/>
                        </a:rPr>
                        <a:t>Atelier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07795"/>
                  </a:ext>
                </a:extLst>
              </a:tr>
              <a:tr h="376349">
                <a:tc>
                  <a:txBody>
                    <a:bodyPr/>
                    <a:lstStyle/>
                    <a:p>
                      <a:r>
                        <a:rPr lang="fr-FR" dirty="0">
                          <a:latin typeface="Montserrat" pitchFamily="2" charset="0"/>
                        </a:rPr>
                        <a:t>Chef d’équipe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700727"/>
                  </a:ext>
                </a:extLst>
              </a:tr>
              <a:tr h="1114124">
                <a:tc>
                  <a:txBody>
                    <a:bodyPr/>
                    <a:lstStyle/>
                    <a:p>
                      <a:r>
                        <a:rPr lang="fr-FR" dirty="0">
                          <a:latin typeface="Montserrat" pitchFamily="2" charset="0"/>
                        </a:rPr>
                        <a:t>Outillage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Montserra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23074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80FBFFF-EB71-4420-A43E-D961FFE1FBA0}"/>
              </a:ext>
            </a:extLst>
          </p:cNvPr>
          <p:cNvSpPr/>
          <p:nvPr/>
        </p:nvSpPr>
        <p:spPr>
          <a:xfrm>
            <a:off x="827812" y="8761798"/>
            <a:ext cx="6148766" cy="1442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300" kern="1400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Pour vous remercier en toute convivialité,  nous ferons une belle pause bien méritée à midi, autour d’un repas offert par la commune et préparé par les bénévoles.</a:t>
            </a:r>
            <a:endParaRPr lang="fr-FR" sz="1300" dirty="0"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300" kern="1400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1300" dirty="0"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1300" kern="1400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Alors à très bientôt et en pleine forme !!</a:t>
            </a:r>
            <a:endParaRPr lang="fr-FR" sz="1300" dirty="0">
              <a:latin typeface="Montserra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300" kern="1400" dirty="0">
                <a:solidFill>
                  <a:srgbClr val="FF0000"/>
                </a:solidFill>
                <a:latin typeface="Montserrat" pitchFamily="2" charset="0"/>
                <a:ea typeface="Times New Roman" panose="02020603050405020304" pitchFamily="18" charset="0"/>
              </a:rPr>
              <a:t>			                          		 Votre Maire	</a:t>
            </a:r>
            <a:endParaRPr lang="fr-FR" sz="1300" dirty="0">
              <a:solidFill>
                <a:srgbClr val="FF0000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140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162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 MOURRAIN</dc:creator>
  <cp:lastModifiedBy>Morgane MOURRAIN</cp:lastModifiedBy>
  <cp:revision>8</cp:revision>
  <dcterms:created xsi:type="dcterms:W3CDTF">2023-01-26T16:03:10Z</dcterms:created>
  <dcterms:modified xsi:type="dcterms:W3CDTF">2024-03-05T09:42:29Z</dcterms:modified>
</cp:coreProperties>
</file>