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Lst>
  <p:sldSz cx="7559675" cy="1069181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24FA2"/>
    <a:srgbClr val="B32F6A"/>
    <a:srgbClr val="5C529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p:scale>
          <a:sx n="93" d="100"/>
          <a:sy n="93" d="100"/>
        </p:scale>
        <p:origin x="1004" y="-32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566976" y="1749795"/>
            <a:ext cx="6425724" cy="3722335"/>
          </a:xfrm>
        </p:spPr>
        <p:txBody>
          <a:bodyPr anchor="b"/>
          <a:lstStyle>
            <a:lvl1pPr algn="ctr">
              <a:defRPr sz="4960"/>
            </a:lvl1pPr>
          </a:lstStyle>
          <a:p>
            <a:r>
              <a:rPr lang="fr-FR"/>
              <a:t>Modifiez le style du titre</a:t>
            </a:r>
            <a:endParaRPr lang="en-US" dirty="0"/>
          </a:p>
        </p:txBody>
      </p:sp>
      <p:sp>
        <p:nvSpPr>
          <p:cNvPr id="3" name="Subtitle 2"/>
          <p:cNvSpPr>
            <a:spLocks noGrp="1"/>
          </p:cNvSpPr>
          <p:nvPr>
            <p:ph type="subTitle" idx="1"/>
          </p:nvPr>
        </p:nvSpPr>
        <p:spPr>
          <a:xfrm>
            <a:off x="944960" y="5615678"/>
            <a:ext cx="5669756" cy="2581379"/>
          </a:xfrm>
        </p:spPr>
        <p:txBody>
          <a:bodyPr/>
          <a:lstStyle>
            <a:lvl1pPr marL="0" indent="0" algn="ctr">
              <a:buNone/>
              <a:defRPr sz="1984"/>
            </a:lvl1pPr>
            <a:lvl2pPr marL="377967" indent="0" algn="ctr">
              <a:buNone/>
              <a:defRPr sz="1653"/>
            </a:lvl2pPr>
            <a:lvl3pPr marL="755934" indent="0" algn="ctr">
              <a:buNone/>
              <a:defRPr sz="1488"/>
            </a:lvl3pPr>
            <a:lvl4pPr marL="1133902" indent="0" algn="ctr">
              <a:buNone/>
              <a:defRPr sz="1323"/>
            </a:lvl4pPr>
            <a:lvl5pPr marL="1511869" indent="0" algn="ctr">
              <a:buNone/>
              <a:defRPr sz="1323"/>
            </a:lvl5pPr>
            <a:lvl6pPr marL="1889836" indent="0" algn="ctr">
              <a:buNone/>
              <a:defRPr sz="1323"/>
            </a:lvl6pPr>
            <a:lvl7pPr marL="2267803" indent="0" algn="ctr">
              <a:buNone/>
              <a:defRPr sz="1323"/>
            </a:lvl7pPr>
            <a:lvl8pPr marL="2645771" indent="0" algn="ctr">
              <a:buNone/>
              <a:defRPr sz="1323"/>
            </a:lvl8pPr>
            <a:lvl9pPr marL="3023738" indent="0" algn="ctr">
              <a:buNone/>
              <a:defRPr sz="1323"/>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23E363D3-A1E5-4ACB-A681-601A2A903FE2}" type="datetimeFigureOut">
              <a:rPr lang="fr-FR" smtClean="0"/>
              <a:t>05/03/2024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FB06E48B-204A-4CE1-B102-51548533949B}" type="slidenum">
              <a:rPr lang="fr-FR" smtClean="0"/>
              <a:t>‹N°›</a:t>
            </a:fld>
            <a:endParaRPr lang="fr-FR"/>
          </a:p>
        </p:txBody>
      </p:sp>
    </p:spTree>
    <p:extLst>
      <p:ext uri="{BB962C8B-B14F-4D97-AF65-F5344CB8AC3E}">
        <p14:creationId xmlns:p14="http://schemas.microsoft.com/office/powerpoint/2010/main" val="14511657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23E363D3-A1E5-4ACB-A681-601A2A903FE2}" type="datetimeFigureOut">
              <a:rPr lang="fr-FR" smtClean="0"/>
              <a:t>05/03/2024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FB06E48B-204A-4CE1-B102-51548533949B}" type="slidenum">
              <a:rPr lang="fr-FR" smtClean="0"/>
              <a:t>‹N°›</a:t>
            </a:fld>
            <a:endParaRPr lang="fr-FR"/>
          </a:p>
        </p:txBody>
      </p:sp>
    </p:spTree>
    <p:extLst>
      <p:ext uri="{BB962C8B-B14F-4D97-AF65-F5344CB8AC3E}">
        <p14:creationId xmlns:p14="http://schemas.microsoft.com/office/powerpoint/2010/main" val="5217426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09893" y="569240"/>
            <a:ext cx="1630055" cy="9060817"/>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519728" y="569240"/>
            <a:ext cx="4795669" cy="9060817"/>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23E363D3-A1E5-4ACB-A681-601A2A903FE2}" type="datetimeFigureOut">
              <a:rPr lang="fr-FR" smtClean="0"/>
              <a:t>05/03/2024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FB06E48B-204A-4CE1-B102-51548533949B}" type="slidenum">
              <a:rPr lang="fr-FR" smtClean="0"/>
              <a:t>‹N°›</a:t>
            </a:fld>
            <a:endParaRPr lang="fr-FR"/>
          </a:p>
        </p:txBody>
      </p:sp>
    </p:spTree>
    <p:extLst>
      <p:ext uri="{BB962C8B-B14F-4D97-AF65-F5344CB8AC3E}">
        <p14:creationId xmlns:p14="http://schemas.microsoft.com/office/powerpoint/2010/main" val="17098560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23E363D3-A1E5-4ACB-A681-601A2A903FE2}" type="datetimeFigureOut">
              <a:rPr lang="fr-FR" smtClean="0"/>
              <a:t>05/03/2024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FB06E48B-204A-4CE1-B102-51548533949B}" type="slidenum">
              <a:rPr lang="fr-FR" smtClean="0"/>
              <a:t>‹N°›</a:t>
            </a:fld>
            <a:endParaRPr lang="fr-FR"/>
          </a:p>
        </p:txBody>
      </p:sp>
    </p:spTree>
    <p:extLst>
      <p:ext uri="{BB962C8B-B14F-4D97-AF65-F5344CB8AC3E}">
        <p14:creationId xmlns:p14="http://schemas.microsoft.com/office/powerpoint/2010/main" val="21061824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515791" y="2665532"/>
            <a:ext cx="6520220" cy="4447496"/>
          </a:xfrm>
        </p:spPr>
        <p:txBody>
          <a:bodyPr anchor="b"/>
          <a:lstStyle>
            <a:lvl1pPr>
              <a:defRPr sz="4960"/>
            </a:lvl1pPr>
          </a:lstStyle>
          <a:p>
            <a:r>
              <a:rPr lang="fr-FR"/>
              <a:t>Modifiez le style du titre</a:t>
            </a:r>
            <a:endParaRPr lang="en-US" dirty="0"/>
          </a:p>
        </p:txBody>
      </p:sp>
      <p:sp>
        <p:nvSpPr>
          <p:cNvPr id="3" name="Text Placeholder 2"/>
          <p:cNvSpPr>
            <a:spLocks noGrp="1"/>
          </p:cNvSpPr>
          <p:nvPr>
            <p:ph type="body" idx="1"/>
          </p:nvPr>
        </p:nvSpPr>
        <p:spPr>
          <a:xfrm>
            <a:off x="515791" y="7155103"/>
            <a:ext cx="6520220" cy="2338833"/>
          </a:xfrm>
        </p:spPr>
        <p:txBody>
          <a:bodyPr/>
          <a:lstStyle>
            <a:lvl1pPr marL="0" indent="0">
              <a:buNone/>
              <a:defRPr sz="1984">
                <a:solidFill>
                  <a:schemeClr val="tx1"/>
                </a:solidFill>
              </a:defRPr>
            </a:lvl1pPr>
            <a:lvl2pPr marL="377967" indent="0">
              <a:buNone/>
              <a:defRPr sz="1653">
                <a:solidFill>
                  <a:schemeClr val="tx1">
                    <a:tint val="75000"/>
                  </a:schemeClr>
                </a:solidFill>
              </a:defRPr>
            </a:lvl2pPr>
            <a:lvl3pPr marL="755934" indent="0">
              <a:buNone/>
              <a:defRPr sz="1488">
                <a:solidFill>
                  <a:schemeClr val="tx1">
                    <a:tint val="75000"/>
                  </a:schemeClr>
                </a:solidFill>
              </a:defRPr>
            </a:lvl3pPr>
            <a:lvl4pPr marL="1133902" indent="0">
              <a:buNone/>
              <a:defRPr sz="1323">
                <a:solidFill>
                  <a:schemeClr val="tx1">
                    <a:tint val="75000"/>
                  </a:schemeClr>
                </a:solidFill>
              </a:defRPr>
            </a:lvl4pPr>
            <a:lvl5pPr marL="1511869" indent="0">
              <a:buNone/>
              <a:defRPr sz="1323">
                <a:solidFill>
                  <a:schemeClr val="tx1">
                    <a:tint val="75000"/>
                  </a:schemeClr>
                </a:solidFill>
              </a:defRPr>
            </a:lvl5pPr>
            <a:lvl6pPr marL="1889836" indent="0">
              <a:buNone/>
              <a:defRPr sz="1323">
                <a:solidFill>
                  <a:schemeClr val="tx1">
                    <a:tint val="75000"/>
                  </a:schemeClr>
                </a:solidFill>
              </a:defRPr>
            </a:lvl6pPr>
            <a:lvl7pPr marL="2267803" indent="0">
              <a:buNone/>
              <a:defRPr sz="1323">
                <a:solidFill>
                  <a:schemeClr val="tx1">
                    <a:tint val="75000"/>
                  </a:schemeClr>
                </a:solidFill>
              </a:defRPr>
            </a:lvl7pPr>
            <a:lvl8pPr marL="2645771" indent="0">
              <a:buNone/>
              <a:defRPr sz="1323">
                <a:solidFill>
                  <a:schemeClr val="tx1">
                    <a:tint val="75000"/>
                  </a:schemeClr>
                </a:solidFill>
              </a:defRPr>
            </a:lvl8pPr>
            <a:lvl9pPr marL="3023738" indent="0">
              <a:buNone/>
              <a:defRPr sz="1323">
                <a:solidFill>
                  <a:schemeClr val="tx1">
                    <a:tint val="75000"/>
                  </a:schemeClr>
                </a:solidFill>
              </a:defRPr>
            </a:lvl9pPr>
          </a:lstStyle>
          <a:p>
            <a:pPr lvl="0"/>
            <a:r>
              <a:rPr lang="fr-FR"/>
              <a:t>Modifier les styles du texte du masque</a:t>
            </a:r>
          </a:p>
        </p:txBody>
      </p:sp>
      <p:sp>
        <p:nvSpPr>
          <p:cNvPr id="4" name="Date Placeholder 3"/>
          <p:cNvSpPr>
            <a:spLocks noGrp="1"/>
          </p:cNvSpPr>
          <p:nvPr>
            <p:ph type="dt" sz="half" idx="10"/>
          </p:nvPr>
        </p:nvSpPr>
        <p:spPr/>
        <p:txBody>
          <a:bodyPr/>
          <a:lstStyle/>
          <a:p>
            <a:fld id="{23E363D3-A1E5-4ACB-A681-601A2A903FE2}" type="datetimeFigureOut">
              <a:rPr lang="fr-FR" smtClean="0"/>
              <a:t>05/03/2024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FB06E48B-204A-4CE1-B102-51548533949B}" type="slidenum">
              <a:rPr lang="fr-FR" smtClean="0"/>
              <a:t>‹N°›</a:t>
            </a:fld>
            <a:endParaRPr lang="fr-FR"/>
          </a:p>
        </p:txBody>
      </p:sp>
    </p:spTree>
    <p:extLst>
      <p:ext uri="{BB962C8B-B14F-4D97-AF65-F5344CB8AC3E}">
        <p14:creationId xmlns:p14="http://schemas.microsoft.com/office/powerpoint/2010/main" val="21991965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519728" y="2846200"/>
            <a:ext cx="3212862" cy="6783857"/>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3827085" y="2846200"/>
            <a:ext cx="3212862" cy="6783857"/>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23E363D3-A1E5-4ACB-A681-601A2A903FE2}" type="datetimeFigureOut">
              <a:rPr lang="fr-FR" smtClean="0"/>
              <a:t>05/03/2024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FB06E48B-204A-4CE1-B102-51548533949B}" type="slidenum">
              <a:rPr lang="fr-FR" smtClean="0"/>
              <a:t>‹N°›</a:t>
            </a:fld>
            <a:endParaRPr lang="fr-FR"/>
          </a:p>
        </p:txBody>
      </p:sp>
    </p:spTree>
    <p:extLst>
      <p:ext uri="{BB962C8B-B14F-4D97-AF65-F5344CB8AC3E}">
        <p14:creationId xmlns:p14="http://schemas.microsoft.com/office/powerpoint/2010/main" val="24993149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520712" y="569242"/>
            <a:ext cx="6520220" cy="2066590"/>
          </a:xfrm>
        </p:spPr>
        <p:txBody>
          <a:bodyPr/>
          <a:lstStyle/>
          <a:p>
            <a:r>
              <a:rPr lang="fr-FR"/>
              <a:t>Modifiez le style du titre</a:t>
            </a:r>
            <a:endParaRPr lang="en-US" dirty="0"/>
          </a:p>
        </p:txBody>
      </p:sp>
      <p:sp>
        <p:nvSpPr>
          <p:cNvPr id="3" name="Text Placeholder 2"/>
          <p:cNvSpPr>
            <a:spLocks noGrp="1"/>
          </p:cNvSpPr>
          <p:nvPr>
            <p:ph type="body" idx="1"/>
          </p:nvPr>
        </p:nvSpPr>
        <p:spPr>
          <a:xfrm>
            <a:off x="520713" y="2620980"/>
            <a:ext cx="3198096"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fr-FR"/>
              <a:t>Modifier les styles du texte du masque</a:t>
            </a:r>
          </a:p>
        </p:txBody>
      </p:sp>
      <p:sp>
        <p:nvSpPr>
          <p:cNvPr id="4" name="Content Placeholder 3"/>
          <p:cNvSpPr>
            <a:spLocks noGrp="1"/>
          </p:cNvSpPr>
          <p:nvPr>
            <p:ph sz="half" idx="2"/>
          </p:nvPr>
        </p:nvSpPr>
        <p:spPr>
          <a:xfrm>
            <a:off x="520713" y="3905482"/>
            <a:ext cx="3198096" cy="5744375"/>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3827086" y="2620980"/>
            <a:ext cx="3213847"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fr-FR"/>
              <a:t>Modifier les styles du texte du masque</a:t>
            </a:r>
          </a:p>
        </p:txBody>
      </p:sp>
      <p:sp>
        <p:nvSpPr>
          <p:cNvPr id="6" name="Content Placeholder 5"/>
          <p:cNvSpPr>
            <a:spLocks noGrp="1"/>
          </p:cNvSpPr>
          <p:nvPr>
            <p:ph sz="quarter" idx="4"/>
          </p:nvPr>
        </p:nvSpPr>
        <p:spPr>
          <a:xfrm>
            <a:off x="3827086" y="3905482"/>
            <a:ext cx="3213847" cy="5744375"/>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23E363D3-A1E5-4ACB-A681-601A2A903FE2}" type="datetimeFigureOut">
              <a:rPr lang="fr-FR" smtClean="0"/>
              <a:t>05/03/2024</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FB06E48B-204A-4CE1-B102-51548533949B}" type="slidenum">
              <a:rPr lang="fr-FR" smtClean="0"/>
              <a:t>‹N°›</a:t>
            </a:fld>
            <a:endParaRPr lang="fr-FR"/>
          </a:p>
        </p:txBody>
      </p:sp>
    </p:spTree>
    <p:extLst>
      <p:ext uri="{BB962C8B-B14F-4D97-AF65-F5344CB8AC3E}">
        <p14:creationId xmlns:p14="http://schemas.microsoft.com/office/powerpoint/2010/main" val="17960665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23E363D3-A1E5-4ACB-A681-601A2A903FE2}" type="datetimeFigureOut">
              <a:rPr lang="fr-FR" smtClean="0"/>
              <a:t>05/03/2024</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FB06E48B-204A-4CE1-B102-51548533949B}" type="slidenum">
              <a:rPr lang="fr-FR" smtClean="0"/>
              <a:t>‹N°›</a:t>
            </a:fld>
            <a:endParaRPr lang="fr-FR"/>
          </a:p>
        </p:txBody>
      </p:sp>
    </p:spTree>
    <p:extLst>
      <p:ext uri="{BB962C8B-B14F-4D97-AF65-F5344CB8AC3E}">
        <p14:creationId xmlns:p14="http://schemas.microsoft.com/office/powerpoint/2010/main" val="42532523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3E363D3-A1E5-4ACB-A681-601A2A903FE2}" type="datetimeFigureOut">
              <a:rPr lang="fr-FR" smtClean="0"/>
              <a:t>05/03/2024</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FB06E48B-204A-4CE1-B102-51548533949B}" type="slidenum">
              <a:rPr lang="fr-FR" smtClean="0"/>
              <a:t>‹N°›</a:t>
            </a:fld>
            <a:endParaRPr lang="fr-FR"/>
          </a:p>
        </p:txBody>
      </p:sp>
    </p:spTree>
    <p:extLst>
      <p:ext uri="{BB962C8B-B14F-4D97-AF65-F5344CB8AC3E}">
        <p14:creationId xmlns:p14="http://schemas.microsoft.com/office/powerpoint/2010/main" val="36702304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fr-FR"/>
              <a:t>Modifiez le style du titre</a:t>
            </a:r>
            <a:endParaRPr lang="en-US" dirty="0"/>
          </a:p>
        </p:txBody>
      </p:sp>
      <p:sp>
        <p:nvSpPr>
          <p:cNvPr id="3" name="Content Placeholder 2"/>
          <p:cNvSpPr>
            <a:spLocks noGrp="1"/>
          </p:cNvSpPr>
          <p:nvPr>
            <p:ph idx="1"/>
          </p:nvPr>
        </p:nvSpPr>
        <p:spPr>
          <a:xfrm>
            <a:off x="3213847" y="1539425"/>
            <a:ext cx="3827085" cy="7598117"/>
          </a:xfrm>
        </p:spPr>
        <p:txBody>
          <a:bodyPr/>
          <a:lstStyle>
            <a:lvl1pPr>
              <a:defRPr sz="2645"/>
            </a:lvl1pPr>
            <a:lvl2pPr>
              <a:defRPr sz="2315"/>
            </a:lvl2pPr>
            <a:lvl3pPr>
              <a:defRPr sz="1984"/>
            </a:lvl3pPr>
            <a:lvl4pPr>
              <a:defRPr sz="1653"/>
            </a:lvl4pPr>
            <a:lvl5pPr>
              <a:defRPr sz="1653"/>
            </a:lvl5pPr>
            <a:lvl6pPr>
              <a:defRPr sz="1653"/>
            </a:lvl6pPr>
            <a:lvl7pPr>
              <a:defRPr sz="1653"/>
            </a:lvl7pPr>
            <a:lvl8pPr>
              <a:defRPr sz="1653"/>
            </a:lvl8pPr>
            <a:lvl9pPr>
              <a:defRPr sz="1653"/>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fr-FR"/>
              <a:t>Modifier les styles du texte du masque</a:t>
            </a:r>
          </a:p>
        </p:txBody>
      </p:sp>
      <p:sp>
        <p:nvSpPr>
          <p:cNvPr id="5" name="Date Placeholder 4"/>
          <p:cNvSpPr>
            <a:spLocks noGrp="1"/>
          </p:cNvSpPr>
          <p:nvPr>
            <p:ph type="dt" sz="half" idx="10"/>
          </p:nvPr>
        </p:nvSpPr>
        <p:spPr/>
        <p:txBody>
          <a:bodyPr/>
          <a:lstStyle/>
          <a:p>
            <a:fld id="{23E363D3-A1E5-4ACB-A681-601A2A903FE2}" type="datetimeFigureOut">
              <a:rPr lang="fr-FR" smtClean="0"/>
              <a:t>05/03/2024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FB06E48B-204A-4CE1-B102-51548533949B}" type="slidenum">
              <a:rPr lang="fr-FR" smtClean="0"/>
              <a:t>‹N°›</a:t>
            </a:fld>
            <a:endParaRPr lang="fr-FR"/>
          </a:p>
        </p:txBody>
      </p:sp>
    </p:spTree>
    <p:extLst>
      <p:ext uri="{BB962C8B-B14F-4D97-AF65-F5344CB8AC3E}">
        <p14:creationId xmlns:p14="http://schemas.microsoft.com/office/powerpoint/2010/main" val="30790104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fr-FR"/>
              <a:t>Modifiez le style du titre</a:t>
            </a:r>
            <a:endParaRPr lang="en-US" dirty="0"/>
          </a:p>
        </p:txBody>
      </p:sp>
      <p:sp>
        <p:nvSpPr>
          <p:cNvPr id="3" name="Picture Placeholder 2"/>
          <p:cNvSpPr>
            <a:spLocks noGrp="1" noChangeAspect="1"/>
          </p:cNvSpPr>
          <p:nvPr>
            <p:ph type="pic" idx="1"/>
          </p:nvPr>
        </p:nvSpPr>
        <p:spPr>
          <a:xfrm>
            <a:off x="3213847" y="1539425"/>
            <a:ext cx="3827085" cy="7598117"/>
          </a:xfrm>
        </p:spPr>
        <p:txBody>
          <a:bodyPr anchor="t"/>
          <a:lstStyle>
            <a:lvl1pPr marL="0" indent="0">
              <a:buNone/>
              <a:defRPr sz="2645"/>
            </a:lvl1pPr>
            <a:lvl2pPr marL="377967" indent="0">
              <a:buNone/>
              <a:defRPr sz="2315"/>
            </a:lvl2pPr>
            <a:lvl3pPr marL="755934" indent="0">
              <a:buNone/>
              <a:defRPr sz="1984"/>
            </a:lvl3pPr>
            <a:lvl4pPr marL="1133902" indent="0">
              <a:buNone/>
              <a:defRPr sz="1653"/>
            </a:lvl4pPr>
            <a:lvl5pPr marL="1511869" indent="0">
              <a:buNone/>
              <a:defRPr sz="1653"/>
            </a:lvl5pPr>
            <a:lvl6pPr marL="1889836" indent="0">
              <a:buNone/>
              <a:defRPr sz="1653"/>
            </a:lvl6pPr>
            <a:lvl7pPr marL="2267803" indent="0">
              <a:buNone/>
              <a:defRPr sz="1653"/>
            </a:lvl7pPr>
            <a:lvl8pPr marL="2645771" indent="0">
              <a:buNone/>
              <a:defRPr sz="1653"/>
            </a:lvl8pPr>
            <a:lvl9pPr marL="3023738" indent="0">
              <a:buNone/>
              <a:defRPr sz="1653"/>
            </a:lvl9pPr>
          </a:lstStyle>
          <a:p>
            <a:r>
              <a:rPr lang="fr-FR"/>
              <a:t>Cliquez sur l'icône pour ajouter une image</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fr-FR"/>
              <a:t>Modifier les styles du texte du masque</a:t>
            </a:r>
          </a:p>
        </p:txBody>
      </p:sp>
      <p:sp>
        <p:nvSpPr>
          <p:cNvPr id="5" name="Date Placeholder 4"/>
          <p:cNvSpPr>
            <a:spLocks noGrp="1"/>
          </p:cNvSpPr>
          <p:nvPr>
            <p:ph type="dt" sz="half" idx="10"/>
          </p:nvPr>
        </p:nvSpPr>
        <p:spPr/>
        <p:txBody>
          <a:bodyPr/>
          <a:lstStyle/>
          <a:p>
            <a:fld id="{23E363D3-A1E5-4ACB-A681-601A2A903FE2}" type="datetimeFigureOut">
              <a:rPr lang="fr-FR" smtClean="0"/>
              <a:t>05/03/2024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FB06E48B-204A-4CE1-B102-51548533949B}" type="slidenum">
              <a:rPr lang="fr-FR" smtClean="0"/>
              <a:t>‹N°›</a:t>
            </a:fld>
            <a:endParaRPr lang="fr-FR"/>
          </a:p>
        </p:txBody>
      </p:sp>
    </p:spTree>
    <p:extLst>
      <p:ext uri="{BB962C8B-B14F-4D97-AF65-F5344CB8AC3E}">
        <p14:creationId xmlns:p14="http://schemas.microsoft.com/office/powerpoint/2010/main" val="42056644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18000"/>
            <a:lum/>
          </a:blip>
          <a:srcRect/>
          <a:stretch>
            <a:fillRect l="-75000" r="-75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9728" y="569242"/>
            <a:ext cx="6520220" cy="2066590"/>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519728" y="2846200"/>
            <a:ext cx="6520220" cy="6783857"/>
          </a:xfrm>
          <a:prstGeom prst="rect">
            <a:avLst/>
          </a:prstGeom>
        </p:spPr>
        <p:txBody>
          <a:bodyPr vert="horz" lIns="91440" tIns="45720" rIns="91440" bIns="45720" rtlCol="0">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519728" y="9909729"/>
            <a:ext cx="1700927" cy="569240"/>
          </a:xfrm>
          <a:prstGeom prst="rect">
            <a:avLst/>
          </a:prstGeom>
        </p:spPr>
        <p:txBody>
          <a:bodyPr vert="horz" lIns="91440" tIns="45720" rIns="91440" bIns="45720" rtlCol="0" anchor="ctr"/>
          <a:lstStyle>
            <a:lvl1pPr algn="l">
              <a:defRPr sz="992">
                <a:solidFill>
                  <a:schemeClr val="tx1">
                    <a:tint val="75000"/>
                  </a:schemeClr>
                </a:solidFill>
              </a:defRPr>
            </a:lvl1pPr>
          </a:lstStyle>
          <a:p>
            <a:fld id="{23E363D3-A1E5-4ACB-A681-601A2A903FE2}" type="datetimeFigureOut">
              <a:rPr lang="fr-FR" smtClean="0"/>
              <a:t>05/03/2024</a:t>
            </a:fld>
            <a:endParaRPr lang="fr-FR"/>
          </a:p>
        </p:txBody>
      </p:sp>
      <p:sp>
        <p:nvSpPr>
          <p:cNvPr id="5" name="Footer Placeholder 4"/>
          <p:cNvSpPr>
            <a:spLocks noGrp="1"/>
          </p:cNvSpPr>
          <p:nvPr>
            <p:ph type="ftr" sz="quarter" idx="3"/>
          </p:nvPr>
        </p:nvSpPr>
        <p:spPr>
          <a:xfrm>
            <a:off x="2504143" y="9909729"/>
            <a:ext cx="2551390" cy="569240"/>
          </a:xfrm>
          <a:prstGeom prst="rect">
            <a:avLst/>
          </a:prstGeom>
        </p:spPr>
        <p:txBody>
          <a:bodyPr vert="horz" lIns="91440" tIns="45720" rIns="91440" bIns="45720" rtlCol="0" anchor="ctr"/>
          <a:lstStyle>
            <a:lvl1pPr algn="ctr">
              <a:defRPr sz="992">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5339020" y="9909729"/>
            <a:ext cx="1700927" cy="569240"/>
          </a:xfrm>
          <a:prstGeom prst="rect">
            <a:avLst/>
          </a:prstGeom>
        </p:spPr>
        <p:txBody>
          <a:bodyPr vert="horz" lIns="91440" tIns="45720" rIns="91440" bIns="45720" rtlCol="0" anchor="ctr"/>
          <a:lstStyle>
            <a:lvl1pPr algn="r">
              <a:defRPr sz="992">
                <a:solidFill>
                  <a:schemeClr val="tx1">
                    <a:tint val="75000"/>
                  </a:schemeClr>
                </a:solidFill>
              </a:defRPr>
            </a:lvl1pPr>
          </a:lstStyle>
          <a:p>
            <a:fld id="{FB06E48B-204A-4CE1-B102-51548533949B}" type="slidenum">
              <a:rPr lang="fr-FR" smtClean="0"/>
              <a:t>‹N°›</a:t>
            </a:fld>
            <a:endParaRPr lang="fr-FR"/>
          </a:p>
        </p:txBody>
      </p:sp>
    </p:spTree>
    <p:extLst>
      <p:ext uri="{BB962C8B-B14F-4D97-AF65-F5344CB8AC3E}">
        <p14:creationId xmlns:p14="http://schemas.microsoft.com/office/powerpoint/2010/main" val="174378288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755934" rtl="0" eaLnBrk="1" latinLnBrk="0" hangingPunct="1">
        <a:lnSpc>
          <a:spcPct val="90000"/>
        </a:lnSpc>
        <a:spcBef>
          <a:spcPct val="0"/>
        </a:spcBef>
        <a:buNone/>
        <a:defRPr sz="3637" kern="1200">
          <a:solidFill>
            <a:schemeClr val="tx1"/>
          </a:solidFill>
          <a:latin typeface="+mj-lt"/>
          <a:ea typeface="+mj-ea"/>
          <a:cs typeface="+mj-cs"/>
        </a:defRPr>
      </a:lvl1pPr>
    </p:titleStyle>
    <p:bodyStyle>
      <a:lvl1pPr marL="188984" indent="-188984" algn="l" defTabSz="755934" rtl="0" eaLnBrk="1" latinLnBrk="0" hangingPunct="1">
        <a:lnSpc>
          <a:spcPct val="90000"/>
        </a:lnSpc>
        <a:spcBef>
          <a:spcPts val="827"/>
        </a:spcBef>
        <a:buFont typeface="Arial" panose="020B0604020202020204" pitchFamily="34" charset="0"/>
        <a:buChar char="•"/>
        <a:defRPr sz="2315"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700853"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p:bodyStyle>
    <p:otherStyle>
      <a:defPPr>
        <a:defRPr lang="en-US"/>
      </a:defPPr>
      <a:lvl1pPr marL="0" algn="l" defTabSz="755934" rtl="0" eaLnBrk="1" latinLnBrk="0" hangingPunct="1">
        <a:defRPr sz="1488" kern="1200">
          <a:solidFill>
            <a:schemeClr val="tx1"/>
          </a:solidFill>
          <a:latin typeface="+mn-lt"/>
          <a:ea typeface="+mn-ea"/>
          <a:cs typeface="+mn-cs"/>
        </a:defRPr>
      </a:lvl1pPr>
      <a:lvl2pPr marL="377967" algn="l" defTabSz="755934" rtl="0" eaLnBrk="1" latinLnBrk="0" hangingPunct="1">
        <a:defRPr sz="1488" kern="1200">
          <a:solidFill>
            <a:schemeClr val="tx1"/>
          </a:solidFill>
          <a:latin typeface="+mn-lt"/>
          <a:ea typeface="+mn-ea"/>
          <a:cs typeface="+mn-cs"/>
        </a:defRPr>
      </a:lvl2pPr>
      <a:lvl3pPr marL="755934" algn="l" defTabSz="755934" rtl="0" eaLnBrk="1" latinLnBrk="0" hangingPunct="1">
        <a:defRPr sz="1488" kern="1200">
          <a:solidFill>
            <a:schemeClr val="tx1"/>
          </a:solidFill>
          <a:latin typeface="+mn-lt"/>
          <a:ea typeface="+mn-ea"/>
          <a:cs typeface="+mn-cs"/>
        </a:defRPr>
      </a:lvl3pPr>
      <a:lvl4pPr marL="1133902" algn="l" defTabSz="755934" rtl="0" eaLnBrk="1" latinLnBrk="0" hangingPunct="1">
        <a:defRPr sz="1488" kern="1200">
          <a:solidFill>
            <a:schemeClr val="tx1"/>
          </a:solidFill>
          <a:latin typeface="+mn-lt"/>
          <a:ea typeface="+mn-ea"/>
          <a:cs typeface="+mn-cs"/>
        </a:defRPr>
      </a:lvl4pPr>
      <a:lvl5pPr marL="1511869" algn="l" defTabSz="755934" rtl="0" eaLnBrk="1" latinLnBrk="0" hangingPunct="1">
        <a:defRPr sz="1488" kern="1200">
          <a:solidFill>
            <a:schemeClr val="tx1"/>
          </a:solidFill>
          <a:latin typeface="+mn-lt"/>
          <a:ea typeface="+mn-ea"/>
          <a:cs typeface="+mn-cs"/>
        </a:defRPr>
      </a:lvl5pPr>
      <a:lvl6pPr marL="1889836" algn="l" defTabSz="755934" rtl="0" eaLnBrk="1" latinLnBrk="0" hangingPunct="1">
        <a:defRPr sz="1488" kern="1200">
          <a:solidFill>
            <a:schemeClr val="tx1"/>
          </a:solidFill>
          <a:latin typeface="+mn-lt"/>
          <a:ea typeface="+mn-ea"/>
          <a:cs typeface="+mn-cs"/>
        </a:defRPr>
      </a:lvl6pPr>
      <a:lvl7pPr marL="2267803" algn="l" defTabSz="755934" rtl="0" eaLnBrk="1" latinLnBrk="0" hangingPunct="1">
        <a:defRPr sz="1488" kern="1200">
          <a:solidFill>
            <a:schemeClr val="tx1"/>
          </a:solidFill>
          <a:latin typeface="+mn-lt"/>
          <a:ea typeface="+mn-ea"/>
          <a:cs typeface="+mn-cs"/>
        </a:defRPr>
      </a:lvl7pPr>
      <a:lvl8pPr marL="2645771" algn="l" defTabSz="755934" rtl="0" eaLnBrk="1" latinLnBrk="0" hangingPunct="1">
        <a:defRPr sz="1488" kern="1200">
          <a:solidFill>
            <a:schemeClr val="tx1"/>
          </a:solidFill>
          <a:latin typeface="+mn-lt"/>
          <a:ea typeface="+mn-ea"/>
          <a:cs typeface="+mn-cs"/>
        </a:defRPr>
      </a:lvl8pPr>
      <a:lvl9pPr marL="3023738" algn="l" defTabSz="755934" rtl="0" eaLnBrk="1" latinLnBrk="0" hangingPunct="1">
        <a:defRPr sz="148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Image 4">
            <a:extLst>
              <a:ext uri="{FF2B5EF4-FFF2-40B4-BE49-F238E27FC236}">
                <a16:creationId xmlns:a16="http://schemas.microsoft.com/office/drawing/2014/main" id="{996F73C6-AFC9-4C85-A59A-406BD49220A1}"/>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1" y="0"/>
            <a:ext cx="4218412" cy="1361274"/>
          </a:xfrm>
          <a:prstGeom prst="rect">
            <a:avLst/>
          </a:prstGeom>
        </p:spPr>
      </p:pic>
      <p:sp>
        <p:nvSpPr>
          <p:cNvPr id="6" name="ZoneTexte 5">
            <a:extLst>
              <a:ext uri="{FF2B5EF4-FFF2-40B4-BE49-F238E27FC236}">
                <a16:creationId xmlns:a16="http://schemas.microsoft.com/office/drawing/2014/main" id="{8DEA18D9-FA28-4074-AAC3-146945B844C8}"/>
              </a:ext>
            </a:extLst>
          </p:cNvPr>
          <p:cNvSpPr txBox="1"/>
          <p:nvPr/>
        </p:nvSpPr>
        <p:spPr>
          <a:xfrm>
            <a:off x="2629230" y="1095720"/>
            <a:ext cx="2578766" cy="276999"/>
          </a:xfrm>
          <a:prstGeom prst="rect">
            <a:avLst/>
          </a:prstGeom>
          <a:noFill/>
        </p:spPr>
        <p:txBody>
          <a:bodyPr wrap="square" rtlCol="0">
            <a:spAutoFit/>
          </a:bodyPr>
          <a:lstStyle/>
          <a:p>
            <a:r>
              <a:rPr lang="fr-FR" sz="1200" b="1" dirty="0">
                <a:solidFill>
                  <a:schemeClr val="bg1"/>
                </a:solidFill>
                <a:latin typeface="Montserrat" pitchFamily="2" charset="0"/>
              </a:rPr>
              <a:t>NOM DE LA VILLE</a:t>
            </a:r>
          </a:p>
        </p:txBody>
      </p:sp>
      <p:sp>
        <p:nvSpPr>
          <p:cNvPr id="7" name="Rectangle : coins arrondis 6">
            <a:extLst>
              <a:ext uri="{FF2B5EF4-FFF2-40B4-BE49-F238E27FC236}">
                <a16:creationId xmlns:a16="http://schemas.microsoft.com/office/drawing/2014/main" id="{B20E5323-206B-49F1-A68D-47A591DC96F4}"/>
              </a:ext>
            </a:extLst>
          </p:cNvPr>
          <p:cNvSpPr/>
          <p:nvPr/>
        </p:nvSpPr>
        <p:spPr>
          <a:xfrm>
            <a:off x="592315" y="2369713"/>
            <a:ext cx="6375042" cy="2137894"/>
          </a:xfrm>
          <a:prstGeom prst="roundRect">
            <a:avLst/>
          </a:prstGeom>
          <a:solidFill>
            <a:srgbClr val="5C5290">
              <a:alpha val="3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ZoneTexte 7">
            <a:extLst>
              <a:ext uri="{FF2B5EF4-FFF2-40B4-BE49-F238E27FC236}">
                <a16:creationId xmlns:a16="http://schemas.microsoft.com/office/drawing/2014/main" id="{B277CD9B-ACD7-4805-AD75-849566F4D137}"/>
              </a:ext>
            </a:extLst>
          </p:cNvPr>
          <p:cNvSpPr txBox="1"/>
          <p:nvPr/>
        </p:nvSpPr>
        <p:spPr>
          <a:xfrm>
            <a:off x="868361" y="2508897"/>
            <a:ext cx="5822951" cy="1815882"/>
          </a:xfrm>
          <a:prstGeom prst="rect">
            <a:avLst/>
          </a:prstGeom>
          <a:noFill/>
        </p:spPr>
        <p:txBody>
          <a:bodyPr wrap="square" rtlCol="0">
            <a:spAutoFit/>
          </a:bodyPr>
          <a:lstStyle/>
          <a:p>
            <a:r>
              <a:rPr lang="fr-FR" sz="1400" dirty="0">
                <a:latin typeface="Montserrat" pitchFamily="2" charset="0"/>
              </a:rPr>
              <a:t>Chers habitants, </a:t>
            </a:r>
          </a:p>
          <a:p>
            <a:endParaRPr lang="fr-FR" sz="1400" dirty="0">
              <a:latin typeface="Montserrat" pitchFamily="2" charset="0"/>
            </a:endParaRPr>
          </a:p>
          <a:p>
            <a:pPr algn="just"/>
            <a:r>
              <a:rPr lang="fr-FR" sz="1400" dirty="0">
                <a:latin typeface="Montserrat" pitchFamily="2" charset="0"/>
              </a:rPr>
              <a:t>Organisée aujourd’hui dans plus de 2500 villes et communes, </a:t>
            </a:r>
            <a:r>
              <a:rPr lang="fr-FR" sz="1400" b="1" dirty="0">
                <a:latin typeface="Montserrat" pitchFamily="2" charset="0"/>
              </a:rPr>
              <a:t>la Journée Citoyenne favorise la participation de chacun et constitue une véritable fabrique de liens sociaux. </a:t>
            </a:r>
          </a:p>
          <a:p>
            <a:pPr algn="just"/>
            <a:endParaRPr lang="fr-FR" sz="1400" b="1" dirty="0">
              <a:latin typeface="Montserrat" pitchFamily="2" charset="0"/>
            </a:endParaRPr>
          </a:p>
          <a:p>
            <a:pPr algn="just"/>
            <a:r>
              <a:rPr lang="fr-FR" sz="1400" b="1" dirty="0">
                <a:latin typeface="Montserrat" pitchFamily="2" charset="0"/>
              </a:rPr>
              <a:t>L’équipe municipale vous propose donc d’organiser notre </a:t>
            </a:r>
            <a:r>
              <a:rPr lang="fr-FR" sz="1400" b="1" dirty="0">
                <a:solidFill>
                  <a:srgbClr val="FF0000"/>
                </a:solidFill>
                <a:latin typeface="Montserrat" pitchFamily="2" charset="0"/>
              </a:rPr>
              <a:t>première</a:t>
            </a:r>
            <a:r>
              <a:rPr lang="fr-FR" sz="1400" b="1" dirty="0">
                <a:latin typeface="Montserrat" pitchFamily="2" charset="0"/>
              </a:rPr>
              <a:t> Journée Citoyenne le </a:t>
            </a:r>
            <a:r>
              <a:rPr lang="fr-FR" sz="1400" b="1" dirty="0">
                <a:solidFill>
                  <a:srgbClr val="FF0000"/>
                </a:solidFill>
                <a:latin typeface="Montserrat" pitchFamily="2" charset="0"/>
              </a:rPr>
              <a:t>DATE</a:t>
            </a:r>
            <a:r>
              <a:rPr lang="fr-FR" sz="1400" b="1" dirty="0">
                <a:latin typeface="Montserrat" pitchFamily="2" charset="0"/>
              </a:rPr>
              <a:t> à partir de </a:t>
            </a:r>
            <a:r>
              <a:rPr lang="fr-FR" sz="1400" b="1" dirty="0">
                <a:solidFill>
                  <a:srgbClr val="FF0000"/>
                </a:solidFill>
                <a:latin typeface="Montserrat" pitchFamily="2" charset="0"/>
              </a:rPr>
              <a:t>HEURE.</a:t>
            </a:r>
          </a:p>
        </p:txBody>
      </p:sp>
      <p:sp>
        <p:nvSpPr>
          <p:cNvPr id="9" name="ZoneTexte 8">
            <a:extLst>
              <a:ext uri="{FF2B5EF4-FFF2-40B4-BE49-F238E27FC236}">
                <a16:creationId xmlns:a16="http://schemas.microsoft.com/office/drawing/2014/main" id="{6DB268F5-0CD3-4FE3-B691-7B1BBEB4D2D7}"/>
              </a:ext>
            </a:extLst>
          </p:cNvPr>
          <p:cNvSpPr txBox="1"/>
          <p:nvPr/>
        </p:nvSpPr>
        <p:spPr>
          <a:xfrm>
            <a:off x="868360" y="4856597"/>
            <a:ext cx="5822952" cy="1600438"/>
          </a:xfrm>
          <a:prstGeom prst="rect">
            <a:avLst/>
          </a:prstGeom>
          <a:noFill/>
        </p:spPr>
        <p:txBody>
          <a:bodyPr wrap="square" rtlCol="0">
            <a:spAutoFit/>
          </a:bodyPr>
          <a:lstStyle/>
          <a:p>
            <a:pPr algn="just"/>
            <a:r>
              <a:rPr lang="fr-FR" sz="1400" dirty="0">
                <a:latin typeface="Montserrat" pitchFamily="2" charset="0"/>
              </a:rPr>
              <a:t>L’occasion pour nous de nous retrouver pour une belle journée sous le signe de la solidarité pour réaliser ensemble différents projets, nourris par vos propositions. </a:t>
            </a:r>
          </a:p>
          <a:p>
            <a:pPr algn="just"/>
            <a:r>
              <a:rPr lang="fr-FR" sz="1400" dirty="0">
                <a:latin typeface="Montserrat" pitchFamily="2" charset="0"/>
              </a:rPr>
              <a:t>Ces ateliers peuvent aller de l’embellissement de la ville au développement durable, en passant par la culture, la citoyenneté, le changement de regard sur le handicap et le renforcement du lien entre les générations. </a:t>
            </a:r>
          </a:p>
        </p:txBody>
      </p:sp>
      <p:sp>
        <p:nvSpPr>
          <p:cNvPr id="10" name="ZoneTexte 9">
            <a:extLst>
              <a:ext uri="{FF2B5EF4-FFF2-40B4-BE49-F238E27FC236}">
                <a16:creationId xmlns:a16="http://schemas.microsoft.com/office/drawing/2014/main" id="{3247571A-9761-49D9-8CB8-B11730BC7C54}"/>
              </a:ext>
            </a:extLst>
          </p:cNvPr>
          <p:cNvSpPr txBox="1"/>
          <p:nvPr/>
        </p:nvSpPr>
        <p:spPr>
          <a:xfrm>
            <a:off x="868360" y="6582478"/>
            <a:ext cx="5822952" cy="954107"/>
          </a:xfrm>
          <a:prstGeom prst="rect">
            <a:avLst/>
          </a:prstGeom>
          <a:noFill/>
        </p:spPr>
        <p:txBody>
          <a:bodyPr wrap="square" rtlCol="0">
            <a:spAutoFit/>
          </a:bodyPr>
          <a:lstStyle/>
          <a:p>
            <a:pPr algn="just"/>
            <a:r>
              <a:rPr lang="fr-FR" sz="1400" dirty="0">
                <a:latin typeface="Montserrat" pitchFamily="2" charset="0"/>
              </a:rPr>
              <a:t>Cette journée de travail se veut avant tout conviviale : elle permet d’impliquer chacun dans une citoyenneté active, mais aussi de favoriser la rencontre, le partage de compétences et le renforcement des liens entre les générations.</a:t>
            </a:r>
          </a:p>
        </p:txBody>
      </p:sp>
      <p:sp>
        <p:nvSpPr>
          <p:cNvPr id="3" name="Rectangle 2">
            <a:extLst>
              <a:ext uri="{FF2B5EF4-FFF2-40B4-BE49-F238E27FC236}">
                <a16:creationId xmlns:a16="http://schemas.microsoft.com/office/drawing/2014/main" id="{1316E538-CF1A-4DAA-B727-5F682CED65C3}"/>
              </a:ext>
            </a:extLst>
          </p:cNvPr>
          <p:cNvSpPr/>
          <p:nvPr/>
        </p:nvSpPr>
        <p:spPr>
          <a:xfrm>
            <a:off x="868360" y="7920507"/>
            <a:ext cx="5822952" cy="235683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Rectangle 10">
            <a:extLst>
              <a:ext uri="{FF2B5EF4-FFF2-40B4-BE49-F238E27FC236}">
                <a16:creationId xmlns:a16="http://schemas.microsoft.com/office/drawing/2014/main" id="{6BCEEFEE-CABE-4D93-A8B3-A125E4925475}"/>
              </a:ext>
            </a:extLst>
          </p:cNvPr>
          <p:cNvSpPr/>
          <p:nvPr/>
        </p:nvSpPr>
        <p:spPr>
          <a:xfrm>
            <a:off x="5471864" y="287040"/>
            <a:ext cx="1495493" cy="16987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latin typeface="Montserrat" pitchFamily="2" charset="0"/>
              </a:rPr>
              <a:t>Blason de la ville</a:t>
            </a:r>
          </a:p>
        </p:txBody>
      </p:sp>
    </p:spTree>
    <p:extLst>
      <p:ext uri="{BB962C8B-B14F-4D97-AF65-F5344CB8AC3E}">
        <p14:creationId xmlns:p14="http://schemas.microsoft.com/office/powerpoint/2010/main" val="29245986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D62E1BC8-9303-44CA-AF6A-A78427772EEC}"/>
              </a:ext>
            </a:extLst>
          </p:cNvPr>
          <p:cNvSpPr/>
          <p:nvPr/>
        </p:nvSpPr>
        <p:spPr>
          <a:xfrm>
            <a:off x="244699" y="6246254"/>
            <a:ext cx="7109138" cy="419561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 name="Rectangle 11">
            <a:extLst>
              <a:ext uri="{FF2B5EF4-FFF2-40B4-BE49-F238E27FC236}">
                <a16:creationId xmlns:a16="http://schemas.microsoft.com/office/drawing/2014/main" id="{3C2CE282-7A2F-4C5C-84BD-17C1F4BC47B5}"/>
              </a:ext>
            </a:extLst>
          </p:cNvPr>
          <p:cNvSpPr/>
          <p:nvPr/>
        </p:nvSpPr>
        <p:spPr>
          <a:xfrm>
            <a:off x="901521" y="6104586"/>
            <a:ext cx="5911403" cy="23168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Rectangle : coins arrondis 1">
            <a:extLst>
              <a:ext uri="{FF2B5EF4-FFF2-40B4-BE49-F238E27FC236}">
                <a16:creationId xmlns:a16="http://schemas.microsoft.com/office/drawing/2014/main" id="{C98A3B24-DE07-42E3-83BF-0D571162BE88}"/>
              </a:ext>
            </a:extLst>
          </p:cNvPr>
          <p:cNvSpPr/>
          <p:nvPr/>
        </p:nvSpPr>
        <p:spPr>
          <a:xfrm>
            <a:off x="3647885" y="141667"/>
            <a:ext cx="3574000" cy="862884"/>
          </a:xfrm>
          <a:prstGeom prst="roundRect">
            <a:avLst/>
          </a:prstGeom>
          <a:solidFill>
            <a:srgbClr val="B32F6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 name="ZoneTexte 3">
            <a:extLst>
              <a:ext uri="{FF2B5EF4-FFF2-40B4-BE49-F238E27FC236}">
                <a16:creationId xmlns:a16="http://schemas.microsoft.com/office/drawing/2014/main" id="{56DB3D43-3696-41CF-8BD7-8B6C71B35855}"/>
              </a:ext>
            </a:extLst>
          </p:cNvPr>
          <p:cNvSpPr txBox="1"/>
          <p:nvPr/>
        </p:nvSpPr>
        <p:spPr>
          <a:xfrm>
            <a:off x="3711713" y="249944"/>
            <a:ext cx="3361952" cy="646331"/>
          </a:xfrm>
          <a:prstGeom prst="rect">
            <a:avLst/>
          </a:prstGeom>
          <a:noFill/>
        </p:spPr>
        <p:txBody>
          <a:bodyPr wrap="square" rtlCol="0">
            <a:spAutoFit/>
          </a:bodyPr>
          <a:lstStyle/>
          <a:p>
            <a:pPr algn="ctr"/>
            <a:r>
              <a:rPr lang="fr-FR" sz="1600" b="1" dirty="0">
                <a:solidFill>
                  <a:schemeClr val="bg1"/>
                </a:solidFill>
                <a:latin typeface="Montserrat" pitchFamily="2" charset="0"/>
              </a:rPr>
              <a:t>Informations et inscriptions : </a:t>
            </a:r>
          </a:p>
          <a:p>
            <a:pPr algn="ctr"/>
            <a:r>
              <a:rPr lang="fr-FR" sz="2000" b="1" dirty="0">
                <a:solidFill>
                  <a:schemeClr val="bg1"/>
                </a:solidFill>
                <a:latin typeface="Montserrat" pitchFamily="2" charset="0"/>
              </a:rPr>
              <a:t>- Mairie  00 00 00 00 00</a:t>
            </a:r>
          </a:p>
        </p:txBody>
      </p:sp>
      <p:sp>
        <p:nvSpPr>
          <p:cNvPr id="5" name="ZoneTexte 4">
            <a:extLst>
              <a:ext uri="{FF2B5EF4-FFF2-40B4-BE49-F238E27FC236}">
                <a16:creationId xmlns:a16="http://schemas.microsoft.com/office/drawing/2014/main" id="{8371B46F-9BED-4C93-86F8-54C1EA31E575}"/>
              </a:ext>
            </a:extLst>
          </p:cNvPr>
          <p:cNvSpPr txBox="1"/>
          <p:nvPr/>
        </p:nvSpPr>
        <p:spPr>
          <a:xfrm>
            <a:off x="544075" y="1477269"/>
            <a:ext cx="6529590" cy="2585323"/>
          </a:xfrm>
          <a:prstGeom prst="rect">
            <a:avLst/>
          </a:prstGeom>
          <a:noFill/>
        </p:spPr>
        <p:txBody>
          <a:bodyPr wrap="square" rtlCol="0">
            <a:spAutoFit/>
          </a:bodyPr>
          <a:lstStyle/>
          <a:p>
            <a:r>
              <a:rPr lang="fr-FR" dirty="0">
                <a:latin typeface="Montserrat" pitchFamily="2" charset="0"/>
              </a:rPr>
              <a:t>La Journée Citoyenne, et son organisation en quelques mots : </a:t>
            </a:r>
          </a:p>
          <a:p>
            <a:endParaRPr lang="fr-FR" dirty="0">
              <a:latin typeface="Montserrat" pitchFamily="2" charset="0"/>
            </a:endParaRPr>
          </a:p>
          <a:p>
            <a:r>
              <a:rPr lang="fr-FR" dirty="0">
                <a:latin typeface="Montserrat" pitchFamily="2" charset="0"/>
              </a:rPr>
              <a:t>La Journée Citoyenne permet de mener à bien différents types d’ateliers, très souvent proposés par les habitants eux-mêmes, pour améliorer leur cadre de vie. </a:t>
            </a:r>
          </a:p>
          <a:p>
            <a:r>
              <a:rPr lang="fr-FR" dirty="0">
                <a:latin typeface="Montserrat" pitchFamily="2" charset="0"/>
              </a:rPr>
              <a:t>Au-delà des ateliers, le lien social créé à l’occasion de cette journée conviviale reste la priorité. </a:t>
            </a:r>
          </a:p>
        </p:txBody>
      </p:sp>
      <p:pic>
        <p:nvPicPr>
          <p:cNvPr id="7" name="Image 6">
            <a:extLst>
              <a:ext uri="{FF2B5EF4-FFF2-40B4-BE49-F238E27FC236}">
                <a16:creationId xmlns:a16="http://schemas.microsoft.com/office/drawing/2014/main" id="{2E7B64E4-CF7B-4109-92FC-3BCA747D1AC2}"/>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2517708" y="4066665"/>
            <a:ext cx="2260354" cy="1279241"/>
          </a:xfrm>
          <a:prstGeom prst="rect">
            <a:avLst/>
          </a:prstGeom>
        </p:spPr>
      </p:pic>
      <p:cxnSp>
        <p:nvCxnSpPr>
          <p:cNvPr id="9" name="Connecteur droit 8">
            <a:extLst>
              <a:ext uri="{FF2B5EF4-FFF2-40B4-BE49-F238E27FC236}">
                <a16:creationId xmlns:a16="http://schemas.microsoft.com/office/drawing/2014/main" id="{C3118226-A4E4-4177-8ABA-205B4D5188EE}"/>
              </a:ext>
            </a:extLst>
          </p:cNvPr>
          <p:cNvCxnSpPr/>
          <p:nvPr/>
        </p:nvCxnSpPr>
        <p:spPr>
          <a:xfrm>
            <a:off x="0" y="6014434"/>
            <a:ext cx="7559675" cy="0"/>
          </a:xfrm>
          <a:prstGeom prst="line">
            <a:avLst/>
          </a:prstGeom>
          <a:ln cmpd="dbl">
            <a:solidFill>
              <a:schemeClr val="accent1"/>
            </a:solidFill>
            <a:prstDash val="dashDot"/>
          </a:ln>
        </p:spPr>
        <p:style>
          <a:lnRef idx="1">
            <a:schemeClr val="accent1"/>
          </a:lnRef>
          <a:fillRef idx="0">
            <a:schemeClr val="accent1"/>
          </a:fillRef>
          <a:effectRef idx="0">
            <a:schemeClr val="accent1"/>
          </a:effectRef>
          <a:fontRef idx="minor">
            <a:schemeClr val="tx1"/>
          </a:fontRef>
        </p:style>
      </p:cxnSp>
      <p:sp>
        <p:nvSpPr>
          <p:cNvPr id="10" name="ZoneTexte 9">
            <a:extLst>
              <a:ext uri="{FF2B5EF4-FFF2-40B4-BE49-F238E27FC236}">
                <a16:creationId xmlns:a16="http://schemas.microsoft.com/office/drawing/2014/main" id="{F24832D7-3C67-42D0-BB70-E68693C00BF2}"/>
              </a:ext>
            </a:extLst>
          </p:cNvPr>
          <p:cNvSpPr txBox="1"/>
          <p:nvPr/>
        </p:nvSpPr>
        <p:spPr>
          <a:xfrm>
            <a:off x="488937" y="6036632"/>
            <a:ext cx="6639866" cy="646331"/>
          </a:xfrm>
          <a:prstGeom prst="rect">
            <a:avLst/>
          </a:prstGeom>
          <a:solidFill>
            <a:schemeClr val="bg1"/>
          </a:solidFill>
        </p:spPr>
        <p:txBody>
          <a:bodyPr wrap="square" rtlCol="0">
            <a:spAutoFit/>
          </a:bodyPr>
          <a:lstStyle/>
          <a:p>
            <a:pPr algn="ctr"/>
            <a:r>
              <a:rPr lang="fr-FR" b="1" dirty="0">
                <a:solidFill>
                  <a:srgbClr val="424FA2"/>
                </a:solidFill>
                <a:latin typeface="Montserrat" pitchFamily="2" charset="0"/>
              </a:rPr>
              <a:t>TALON REPONSE A RETOURNER EN MAIRIE POUR LE</a:t>
            </a:r>
          </a:p>
          <a:p>
            <a:pPr algn="ctr"/>
            <a:r>
              <a:rPr lang="fr-FR" b="1" dirty="0">
                <a:solidFill>
                  <a:srgbClr val="FF0000"/>
                </a:solidFill>
                <a:latin typeface="Montserrat" pitchFamily="2" charset="0"/>
              </a:rPr>
              <a:t>DATE</a:t>
            </a:r>
            <a:r>
              <a:rPr lang="fr-FR" b="1" dirty="0">
                <a:latin typeface="Ubuntu" panose="020B0504030602030204" pitchFamily="34" charset="0"/>
              </a:rPr>
              <a:t> </a:t>
            </a:r>
          </a:p>
        </p:txBody>
      </p:sp>
      <p:graphicFrame>
        <p:nvGraphicFramePr>
          <p:cNvPr id="14" name="Tableau 13">
            <a:extLst>
              <a:ext uri="{FF2B5EF4-FFF2-40B4-BE49-F238E27FC236}">
                <a16:creationId xmlns:a16="http://schemas.microsoft.com/office/drawing/2014/main" id="{4371948F-026B-4E17-ACB9-4843C30A1E85}"/>
              </a:ext>
            </a:extLst>
          </p:cNvPr>
          <p:cNvGraphicFramePr>
            <a:graphicFrameLocks noGrp="1"/>
          </p:cNvGraphicFramePr>
          <p:nvPr>
            <p:extLst>
              <p:ext uri="{D42A27DB-BD31-4B8C-83A1-F6EECF244321}">
                <p14:modId xmlns:p14="http://schemas.microsoft.com/office/powerpoint/2010/main" val="1149727301"/>
              </p:ext>
            </p:extLst>
          </p:nvPr>
        </p:nvGraphicFramePr>
        <p:xfrm>
          <a:off x="656018" y="6810580"/>
          <a:ext cx="6286500" cy="1980101"/>
        </p:xfrm>
        <a:graphic>
          <a:graphicData uri="http://schemas.openxmlformats.org/drawingml/2006/table">
            <a:tbl>
              <a:tblPr firstRow="1" bandRow="1">
                <a:tableStyleId>{7DF18680-E054-41AD-8BC1-D1AEF772440D}</a:tableStyleId>
              </a:tblPr>
              <a:tblGrid>
                <a:gridCol w="2617470">
                  <a:extLst>
                    <a:ext uri="{9D8B030D-6E8A-4147-A177-3AD203B41FA5}">
                      <a16:colId xmlns:a16="http://schemas.microsoft.com/office/drawing/2014/main" val="173563313"/>
                    </a:ext>
                  </a:extLst>
                </a:gridCol>
                <a:gridCol w="1188720">
                  <a:extLst>
                    <a:ext uri="{9D8B030D-6E8A-4147-A177-3AD203B41FA5}">
                      <a16:colId xmlns:a16="http://schemas.microsoft.com/office/drawing/2014/main" val="3987665529"/>
                    </a:ext>
                  </a:extLst>
                </a:gridCol>
                <a:gridCol w="2480310">
                  <a:extLst>
                    <a:ext uri="{9D8B030D-6E8A-4147-A177-3AD203B41FA5}">
                      <a16:colId xmlns:a16="http://schemas.microsoft.com/office/drawing/2014/main" val="3171571362"/>
                    </a:ext>
                  </a:extLst>
                </a:gridCol>
              </a:tblGrid>
              <a:tr h="542084">
                <a:tc>
                  <a:txBody>
                    <a:bodyPr/>
                    <a:lstStyle/>
                    <a:p>
                      <a:pPr algn="ctr"/>
                      <a:r>
                        <a:rPr lang="fr-FR" dirty="0">
                          <a:latin typeface="Montserrat" pitchFamily="2" charset="0"/>
                        </a:rPr>
                        <a:t>Nom,</a:t>
                      </a:r>
                      <a:r>
                        <a:rPr lang="fr-FR" baseline="0" dirty="0">
                          <a:latin typeface="Montserrat" pitchFamily="2" charset="0"/>
                        </a:rPr>
                        <a:t> Prénom</a:t>
                      </a:r>
                      <a:endParaRPr lang="fr-FR" dirty="0">
                        <a:latin typeface="Montserrat" pitchFamily="2" charset="0"/>
                      </a:endParaRPr>
                    </a:p>
                  </a:txBody>
                  <a:tcPr>
                    <a:lnL w="12700" cap="flat" cmpd="sng" algn="ctr">
                      <a:solidFill>
                        <a:srgbClr val="445394"/>
                      </a:solidFill>
                      <a:prstDash val="solid"/>
                      <a:round/>
                      <a:headEnd type="none" w="med" len="med"/>
                      <a:tailEnd type="none" w="med" len="med"/>
                    </a:lnL>
                    <a:lnR w="12700" cap="flat" cmpd="sng" algn="ctr">
                      <a:solidFill>
                        <a:srgbClr val="445394"/>
                      </a:solidFill>
                      <a:prstDash val="solid"/>
                      <a:round/>
                      <a:headEnd type="none" w="med" len="med"/>
                      <a:tailEnd type="none" w="med" len="med"/>
                    </a:lnR>
                    <a:lnT w="12700" cap="flat" cmpd="sng" algn="ctr">
                      <a:solidFill>
                        <a:srgbClr val="445394"/>
                      </a:solidFill>
                      <a:prstDash val="solid"/>
                      <a:round/>
                      <a:headEnd type="none" w="med" len="med"/>
                      <a:tailEnd type="none" w="med" len="med"/>
                    </a:lnT>
                    <a:lnB w="12700" cap="flat" cmpd="sng" algn="ctr">
                      <a:solidFill>
                        <a:srgbClr val="445394"/>
                      </a:solidFill>
                      <a:prstDash val="solid"/>
                      <a:round/>
                      <a:headEnd type="none" w="med" len="med"/>
                      <a:tailEnd type="none" w="med" len="med"/>
                    </a:lnB>
                    <a:solidFill>
                      <a:srgbClr val="26AEDC"/>
                    </a:solidFill>
                  </a:tcPr>
                </a:tc>
                <a:tc>
                  <a:txBody>
                    <a:bodyPr/>
                    <a:lstStyle/>
                    <a:p>
                      <a:pPr algn="ctr"/>
                      <a:r>
                        <a:rPr lang="fr-FR" dirty="0">
                          <a:latin typeface="Montserrat" pitchFamily="2" charset="0"/>
                        </a:rPr>
                        <a:t>Age des enfants</a:t>
                      </a:r>
                    </a:p>
                  </a:txBody>
                  <a:tcPr>
                    <a:lnL w="12700" cap="flat" cmpd="sng" algn="ctr">
                      <a:solidFill>
                        <a:srgbClr val="445394"/>
                      </a:solidFill>
                      <a:prstDash val="solid"/>
                      <a:round/>
                      <a:headEnd type="none" w="med" len="med"/>
                      <a:tailEnd type="none" w="med" len="med"/>
                    </a:lnL>
                    <a:lnR w="12700" cap="flat" cmpd="sng" algn="ctr">
                      <a:solidFill>
                        <a:srgbClr val="445394"/>
                      </a:solidFill>
                      <a:prstDash val="solid"/>
                      <a:round/>
                      <a:headEnd type="none" w="med" len="med"/>
                      <a:tailEnd type="none" w="med" len="med"/>
                    </a:lnR>
                    <a:lnT w="12700" cap="flat" cmpd="sng" algn="ctr">
                      <a:solidFill>
                        <a:srgbClr val="445394"/>
                      </a:solidFill>
                      <a:prstDash val="solid"/>
                      <a:round/>
                      <a:headEnd type="none" w="med" len="med"/>
                      <a:tailEnd type="none" w="med" len="med"/>
                    </a:lnT>
                    <a:lnB w="12700" cap="flat" cmpd="sng" algn="ctr">
                      <a:solidFill>
                        <a:srgbClr val="445394"/>
                      </a:solidFill>
                      <a:prstDash val="solid"/>
                      <a:round/>
                      <a:headEnd type="none" w="med" len="med"/>
                      <a:tailEnd type="none" w="med" len="med"/>
                    </a:lnB>
                    <a:solidFill>
                      <a:srgbClr val="26AEDC"/>
                    </a:solidFill>
                  </a:tcPr>
                </a:tc>
                <a:tc>
                  <a:txBody>
                    <a:bodyPr/>
                    <a:lstStyle/>
                    <a:p>
                      <a:pPr algn="ctr"/>
                      <a:r>
                        <a:rPr lang="fr-FR" dirty="0">
                          <a:latin typeface="Montserrat" pitchFamily="2" charset="0"/>
                        </a:rPr>
                        <a:t>Atelier</a:t>
                      </a:r>
                      <a:r>
                        <a:rPr lang="fr-FR" baseline="0" dirty="0">
                          <a:latin typeface="Montserrat" pitchFamily="2" charset="0"/>
                        </a:rPr>
                        <a:t> souhaité</a:t>
                      </a:r>
                    </a:p>
                  </a:txBody>
                  <a:tcPr>
                    <a:lnL w="12700" cap="flat" cmpd="sng" algn="ctr">
                      <a:solidFill>
                        <a:srgbClr val="445394"/>
                      </a:solidFill>
                      <a:prstDash val="solid"/>
                      <a:round/>
                      <a:headEnd type="none" w="med" len="med"/>
                      <a:tailEnd type="none" w="med" len="med"/>
                    </a:lnL>
                    <a:lnR w="12700" cap="flat" cmpd="sng" algn="ctr">
                      <a:solidFill>
                        <a:srgbClr val="445394"/>
                      </a:solidFill>
                      <a:prstDash val="solid"/>
                      <a:round/>
                      <a:headEnd type="none" w="med" len="med"/>
                      <a:tailEnd type="none" w="med" len="med"/>
                    </a:lnR>
                    <a:lnT w="12700" cap="flat" cmpd="sng" algn="ctr">
                      <a:solidFill>
                        <a:srgbClr val="445394"/>
                      </a:solidFill>
                      <a:prstDash val="solid"/>
                      <a:round/>
                      <a:headEnd type="none" w="med" len="med"/>
                      <a:tailEnd type="none" w="med" len="med"/>
                    </a:lnT>
                    <a:lnB w="12700" cap="flat" cmpd="sng" algn="ctr">
                      <a:solidFill>
                        <a:srgbClr val="445394"/>
                      </a:solidFill>
                      <a:prstDash val="solid"/>
                      <a:round/>
                      <a:headEnd type="none" w="med" len="med"/>
                      <a:tailEnd type="none" w="med" len="med"/>
                    </a:lnB>
                    <a:solidFill>
                      <a:srgbClr val="26AEDC"/>
                    </a:solidFill>
                  </a:tcPr>
                </a:tc>
                <a:extLst>
                  <a:ext uri="{0D108BD9-81ED-4DB2-BD59-A6C34878D82A}">
                    <a16:rowId xmlns:a16="http://schemas.microsoft.com/office/drawing/2014/main" val="2783718243"/>
                  </a:ext>
                </a:extLst>
              </a:tr>
              <a:tr h="358786">
                <a:tc>
                  <a:txBody>
                    <a:bodyPr/>
                    <a:lstStyle/>
                    <a:p>
                      <a:endParaRPr lang="fr-FR" dirty="0">
                        <a:solidFill>
                          <a:srgbClr val="445394"/>
                        </a:solidFill>
                      </a:endParaRPr>
                    </a:p>
                  </a:txBody>
                  <a:tcPr>
                    <a:lnL w="12700" cap="flat" cmpd="sng" algn="ctr">
                      <a:solidFill>
                        <a:srgbClr val="445394"/>
                      </a:solidFill>
                      <a:prstDash val="solid"/>
                      <a:round/>
                      <a:headEnd type="none" w="med" len="med"/>
                      <a:tailEnd type="none" w="med" len="med"/>
                    </a:lnL>
                    <a:lnR w="12700" cap="flat" cmpd="sng" algn="ctr">
                      <a:solidFill>
                        <a:srgbClr val="445394"/>
                      </a:solidFill>
                      <a:prstDash val="solid"/>
                      <a:round/>
                      <a:headEnd type="none" w="med" len="med"/>
                      <a:tailEnd type="none" w="med" len="med"/>
                    </a:lnR>
                    <a:lnT w="12700" cap="flat" cmpd="sng" algn="ctr">
                      <a:solidFill>
                        <a:srgbClr val="445394"/>
                      </a:solidFill>
                      <a:prstDash val="solid"/>
                      <a:round/>
                      <a:headEnd type="none" w="med" len="med"/>
                      <a:tailEnd type="none" w="med" len="med"/>
                    </a:lnT>
                    <a:lnB w="12700" cap="flat" cmpd="sng" algn="ctr">
                      <a:solidFill>
                        <a:srgbClr val="445394"/>
                      </a:solidFill>
                      <a:prstDash val="solid"/>
                      <a:round/>
                      <a:headEnd type="none" w="med" len="med"/>
                      <a:tailEnd type="none" w="med" len="med"/>
                    </a:lnB>
                    <a:solidFill>
                      <a:schemeClr val="bg1"/>
                    </a:solidFill>
                  </a:tcPr>
                </a:tc>
                <a:tc>
                  <a:txBody>
                    <a:bodyPr/>
                    <a:lstStyle/>
                    <a:p>
                      <a:endParaRPr lang="fr-FR" dirty="0"/>
                    </a:p>
                  </a:txBody>
                  <a:tcPr>
                    <a:lnL w="12700" cap="flat" cmpd="sng" algn="ctr">
                      <a:solidFill>
                        <a:srgbClr val="445394"/>
                      </a:solidFill>
                      <a:prstDash val="solid"/>
                      <a:round/>
                      <a:headEnd type="none" w="med" len="med"/>
                      <a:tailEnd type="none" w="med" len="med"/>
                    </a:lnL>
                    <a:lnR w="12700" cap="flat" cmpd="sng" algn="ctr">
                      <a:solidFill>
                        <a:srgbClr val="445394"/>
                      </a:solidFill>
                      <a:prstDash val="solid"/>
                      <a:round/>
                      <a:headEnd type="none" w="med" len="med"/>
                      <a:tailEnd type="none" w="med" len="med"/>
                    </a:lnR>
                    <a:lnT w="12700" cap="flat" cmpd="sng" algn="ctr">
                      <a:solidFill>
                        <a:srgbClr val="445394"/>
                      </a:solidFill>
                      <a:prstDash val="solid"/>
                      <a:round/>
                      <a:headEnd type="none" w="med" len="med"/>
                      <a:tailEnd type="none" w="med" len="med"/>
                    </a:lnT>
                    <a:lnB w="12700" cap="flat" cmpd="sng" algn="ctr">
                      <a:solidFill>
                        <a:srgbClr val="445394"/>
                      </a:solidFill>
                      <a:prstDash val="solid"/>
                      <a:round/>
                      <a:headEnd type="none" w="med" len="med"/>
                      <a:tailEnd type="none" w="med" len="med"/>
                    </a:lnB>
                    <a:solidFill>
                      <a:schemeClr val="bg1"/>
                    </a:solidFill>
                  </a:tcPr>
                </a:tc>
                <a:tc>
                  <a:txBody>
                    <a:bodyPr/>
                    <a:lstStyle/>
                    <a:p>
                      <a:endParaRPr lang="fr-FR" dirty="0"/>
                    </a:p>
                  </a:txBody>
                  <a:tcPr>
                    <a:lnL w="12700" cap="flat" cmpd="sng" algn="ctr">
                      <a:solidFill>
                        <a:srgbClr val="445394"/>
                      </a:solidFill>
                      <a:prstDash val="solid"/>
                      <a:round/>
                      <a:headEnd type="none" w="med" len="med"/>
                      <a:tailEnd type="none" w="med" len="med"/>
                    </a:lnL>
                    <a:lnR w="12700" cap="flat" cmpd="sng" algn="ctr">
                      <a:solidFill>
                        <a:srgbClr val="445394"/>
                      </a:solidFill>
                      <a:prstDash val="solid"/>
                      <a:round/>
                      <a:headEnd type="none" w="med" len="med"/>
                      <a:tailEnd type="none" w="med" len="med"/>
                    </a:lnR>
                    <a:lnT w="12700" cap="flat" cmpd="sng" algn="ctr">
                      <a:solidFill>
                        <a:srgbClr val="445394"/>
                      </a:solidFill>
                      <a:prstDash val="solid"/>
                      <a:round/>
                      <a:headEnd type="none" w="med" len="med"/>
                      <a:tailEnd type="none" w="med" len="med"/>
                    </a:lnT>
                    <a:lnB w="12700" cap="flat" cmpd="sng" algn="ctr">
                      <a:solidFill>
                        <a:srgbClr val="445394"/>
                      </a:solidFill>
                      <a:prstDash val="solid"/>
                      <a:round/>
                      <a:headEnd type="none" w="med" len="med"/>
                      <a:tailEnd type="none" w="med" len="med"/>
                    </a:lnB>
                    <a:solidFill>
                      <a:schemeClr val="bg1"/>
                    </a:solidFill>
                  </a:tcPr>
                </a:tc>
                <a:extLst>
                  <a:ext uri="{0D108BD9-81ED-4DB2-BD59-A6C34878D82A}">
                    <a16:rowId xmlns:a16="http://schemas.microsoft.com/office/drawing/2014/main" val="4212277828"/>
                  </a:ext>
                </a:extLst>
              </a:tr>
              <a:tr h="358786">
                <a:tc>
                  <a:txBody>
                    <a:bodyPr/>
                    <a:lstStyle/>
                    <a:p>
                      <a:endParaRPr lang="fr-FR" dirty="0"/>
                    </a:p>
                  </a:txBody>
                  <a:tcPr>
                    <a:lnL w="12700" cap="flat" cmpd="sng" algn="ctr">
                      <a:solidFill>
                        <a:srgbClr val="445394"/>
                      </a:solidFill>
                      <a:prstDash val="solid"/>
                      <a:round/>
                      <a:headEnd type="none" w="med" len="med"/>
                      <a:tailEnd type="none" w="med" len="med"/>
                    </a:lnL>
                    <a:lnR w="12700" cap="flat" cmpd="sng" algn="ctr">
                      <a:solidFill>
                        <a:srgbClr val="445394"/>
                      </a:solidFill>
                      <a:prstDash val="solid"/>
                      <a:round/>
                      <a:headEnd type="none" w="med" len="med"/>
                      <a:tailEnd type="none" w="med" len="med"/>
                    </a:lnR>
                    <a:lnT w="12700" cap="flat" cmpd="sng" algn="ctr">
                      <a:solidFill>
                        <a:srgbClr val="445394"/>
                      </a:solidFill>
                      <a:prstDash val="solid"/>
                      <a:round/>
                      <a:headEnd type="none" w="med" len="med"/>
                      <a:tailEnd type="none" w="med" len="med"/>
                    </a:lnT>
                    <a:lnB w="12700" cap="flat" cmpd="sng" algn="ctr">
                      <a:solidFill>
                        <a:srgbClr val="445394"/>
                      </a:solidFill>
                      <a:prstDash val="solid"/>
                      <a:round/>
                      <a:headEnd type="none" w="med" len="med"/>
                      <a:tailEnd type="none" w="med" len="med"/>
                    </a:lnB>
                    <a:solidFill>
                      <a:schemeClr val="bg1"/>
                    </a:solidFill>
                  </a:tcPr>
                </a:tc>
                <a:tc>
                  <a:txBody>
                    <a:bodyPr/>
                    <a:lstStyle/>
                    <a:p>
                      <a:endParaRPr lang="fr-FR" dirty="0"/>
                    </a:p>
                  </a:txBody>
                  <a:tcPr>
                    <a:lnL w="12700" cap="flat" cmpd="sng" algn="ctr">
                      <a:solidFill>
                        <a:srgbClr val="445394"/>
                      </a:solidFill>
                      <a:prstDash val="solid"/>
                      <a:round/>
                      <a:headEnd type="none" w="med" len="med"/>
                      <a:tailEnd type="none" w="med" len="med"/>
                    </a:lnL>
                    <a:lnR w="12700" cap="flat" cmpd="sng" algn="ctr">
                      <a:solidFill>
                        <a:srgbClr val="445394"/>
                      </a:solidFill>
                      <a:prstDash val="solid"/>
                      <a:round/>
                      <a:headEnd type="none" w="med" len="med"/>
                      <a:tailEnd type="none" w="med" len="med"/>
                    </a:lnR>
                    <a:lnT w="12700" cap="flat" cmpd="sng" algn="ctr">
                      <a:solidFill>
                        <a:srgbClr val="445394"/>
                      </a:solidFill>
                      <a:prstDash val="solid"/>
                      <a:round/>
                      <a:headEnd type="none" w="med" len="med"/>
                      <a:tailEnd type="none" w="med" len="med"/>
                    </a:lnT>
                    <a:lnB w="12700" cap="flat" cmpd="sng" algn="ctr">
                      <a:solidFill>
                        <a:srgbClr val="445394"/>
                      </a:solidFill>
                      <a:prstDash val="solid"/>
                      <a:round/>
                      <a:headEnd type="none" w="med" len="med"/>
                      <a:tailEnd type="none" w="med" len="med"/>
                    </a:lnB>
                    <a:solidFill>
                      <a:schemeClr val="bg1"/>
                    </a:solidFill>
                  </a:tcPr>
                </a:tc>
                <a:tc>
                  <a:txBody>
                    <a:bodyPr/>
                    <a:lstStyle/>
                    <a:p>
                      <a:endParaRPr lang="fr-FR" dirty="0"/>
                    </a:p>
                  </a:txBody>
                  <a:tcPr>
                    <a:lnL w="12700" cap="flat" cmpd="sng" algn="ctr">
                      <a:solidFill>
                        <a:srgbClr val="445394"/>
                      </a:solidFill>
                      <a:prstDash val="solid"/>
                      <a:round/>
                      <a:headEnd type="none" w="med" len="med"/>
                      <a:tailEnd type="none" w="med" len="med"/>
                    </a:lnL>
                    <a:lnR w="12700" cap="flat" cmpd="sng" algn="ctr">
                      <a:solidFill>
                        <a:srgbClr val="445394"/>
                      </a:solidFill>
                      <a:prstDash val="solid"/>
                      <a:round/>
                      <a:headEnd type="none" w="med" len="med"/>
                      <a:tailEnd type="none" w="med" len="med"/>
                    </a:lnR>
                    <a:lnT w="12700" cap="flat" cmpd="sng" algn="ctr">
                      <a:solidFill>
                        <a:srgbClr val="445394"/>
                      </a:solidFill>
                      <a:prstDash val="solid"/>
                      <a:round/>
                      <a:headEnd type="none" w="med" len="med"/>
                      <a:tailEnd type="none" w="med" len="med"/>
                    </a:lnT>
                    <a:lnB w="12700" cap="flat" cmpd="sng" algn="ctr">
                      <a:solidFill>
                        <a:srgbClr val="445394"/>
                      </a:solidFill>
                      <a:prstDash val="solid"/>
                      <a:round/>
                      <a:headEnd type="none" w="med" len="med"/>
                      <a:tailEnd type="none" w="med" len="med"/>
                    </a:lnB>
                    <a:solidFill>
                      <a:schemeClr val="bg1"/>
                    </a:solidFill>
                  </a:tcPr>
                </a:tc>
                <a:extLst>
                  <a:ext uri="{0D108BD9-81ED-4DB2-BD59-A6C34878D82A}">
                    <a16:rowId xmlns:a16="http://schemas.microsoft.com/office/drawing/2014/main" val="223908534"/>
                  </a:ext>
                </a:extLst>
              </a:tr>
              <a:tr h="358786">
                <a:tc>
                  <a:txBody>
                    <a:bodyPr/>
                    <a:lstStyle/>
                    <a:p>
                      <a:endParaRPr lang="fr-FR" dirty="0"/>
                    </a:p>
                  </a:txBody>
                  <a:tcPr>
                    <a:lnL w="12700" cap="flat" cmpd="sng" algn="ctr">
                      <a:solidFill>
                        <a:srgbClr val="445394"/>
                      </a:solidFill>
                      <a:prstDash val="solid"/>
                      <a:round/>
                      <a:headEnd type="none" w="med" len="med"/>
                      <a:tailEnd type="none" w="med" len="med"/>
                    </a:lnL>
                    <a:lnR w="12700" cap="flat" cmpd="sng" algn="ctr">
                      <a:solidFill>
                        <a:srgbClr val="445394"/>
                      </a:solidFill>
                      <a:prstDash val="solid"/>
                      <a:round/>
                      <a:headEnd type="none" w="med" len="med"/>
                      <a:tailEnd type="none" w="med" len="med"/>
                    </a:lnR>
                    <a:lnT w="12700" cap="flat" cmpd="sng" algn="ctr">
                      <a:solidFill>
                        <a:srgbClr val="445394"/>
                      </a:solidFill>
                      <a:prstDash val="solid"/>
                      <a:round/>
                      <a:headEnd type="none" w="med" len="med"/>
                      <a:tailEnd type="none" w="med" len="med"/>
                    </a:lnT>
                    <a:lnB w="12700" cap="flat" cmpd="sng" algn="ctr">
                      <a:solidFill>
                        <a:srgbClr val="445394"/>
                      </a:solidFill>
                      <a:prstDash val="solid"/>
                      <a:round/>
                      <a:headEnd type="none" w="med" len="med"/>
                      <a:tailEnd type="none" w="med" len="med"/>
                    </a:lnB>
                    <a:solidFill>
                      <a:schemeClr val="bg1"/>
                    </a:solidFill>
                  </a:tcPr>
                </a:tc>
                <a:tc>
                  <a:txBody>
                    <a:bodyPr/>
                    <a:lstStyle/>
                    <a:p>
                      <a:endParaRPr lang="fr-FR" dirty="0"/>
                    </a:p>
                  </a:txBody>
                  <a:tcPr>
                    <a:lnL w="12700" cap="flat" cmpd="sng" algn="ctr">
                      <a:solidFill>
                        <a:srgbClr val="445394"/>
                      </a:solidFill>
                      <a:prstDash val="solid"/>
                      <a:round/>
                      <a:headEnd type="none" w="med" len="med"/>
                      <a:tailEnd type="none" w="med" len="med"/>
                    </a:lnL>
                    <a:lnR w="12700" cap="flat" cmpd="sng" algn="ctr">
                      <a:solidFill>
                        <a:srgbClr val="445394"/>
                      </a:solidFill>
                      <a:prstDash val="solid"/>
                      <a:round/>
                      <a:headEnd type="none" w="med" len="med"/>
                      <a:tailEnd type="none" w="med" len="med"/>
                    </a:lnR>
                    <a:lnT w="12700" cap="flat" cmpd="sng" algn="ctr">
                      <a:solidFill>
                        <a:srgbClr val="445394"/>
                      </a:solidFill>
                      <a:prstDash val="solid"/>
                      <a:round/>
                      <a:headEnd type="none" w="med" len="med"/>
                      <a:tailEnd type="none" w="med" len="med"/>
                    </a:lnT>
                    <a:lnB w="12700" cap="flat" cmpd="sng" algn="ctr">
                      <a:solidFill>
                        <a:srgbClr val="445394"/>
                      </a:solidFill>
                      <a:prstDash val="solid"/>
                      <a:round/>
                      <a:headEnd type="none" w="med" len="med"/>
                      <a:tailEnd type="none" w="med" len="med"/>
                    </a:lnB>
                    <a:solidFill>
                      <a:schemeClr val="bg1"/>
                    </a:solidFill>
                  </a:tcPr>
                </a:tc>
                <a:tc>
                  <a:txBody>
                    <a:bodyPr/>
                    <a:lstStyle/>
                    <a:p>
                      <a:endParaRPr lang="fr-FR" dirty="0"/>
                    </a:p>
                  </a:txBody>
                  <a:tcPr>
                    <a:lnL w="12700" cap="flat" cmpd="sng" algn="ctr">
                      <a:solidFill>
                        <a:srgbClr val="445394"/>
                      </a:solidFill>
                      <a:prstDash val="solid"/>
                      <a:round/>
                      <a:headEnd type="none" w="med" len="med"/>
                      <a:tailEnd type="none" w="med" len="med"/>
                    </a:lnL>
                    <a:lnR w="12700" cap="flat" cmpd="sng" algn="ctr">
                      <a:solidFill>
                        <a:srgbClr val="445394"/>
                      </a:solidFill>
                      <a:prstDash val="solid"/>
                      <a:round/>
                      <a:headEnd type="none" w="med" len="med"/>
                      <a:tailEnd type="none" w="med" len="med"/>
                    </a:lnR>
                    <a:lnT w="12700" cap="flat" cmpd="sng" algn="ctr">
                      <a:solidFill>
                        <a:srgbClr val="445394"/>
                      </a:solidFill>
                      <a:prstDash val="solid"/>
                      <a:round/>
                      <a:headEnd type="none" w="med" len="med"/>
                      <a:tailEnd type="none" w="med" len="med"/>
                    </a:lnT>
                    <a:lnB w="12700" cap="flat" cmpd="sng" algn="ctr">
                      <a:solidFill>
                        <a:srgbClr val="445394"/>
                      </a:solidFill>
                      <a:prstDash val="solid"/>
                      <a:round/>
                      <a:headEnd type="none" w="med" len="med"/>
                      <a:tailEnd type="none" w="med" len="med"/>
                    </a:lnB>
                    <a:solidFill>
                      <a:schemeClr val="bg1"/>
                    </a:solidFill>
                  </a:tcPr>
                </a:tc>
                <a:extLst>
                  <a:ext uri="{0D108BD9-81ED-4DB2-BD59-A6C34878D82A}">
                    <a16:rowId xmlns:a16="http://schemas.microsoft.com/office/drawing/2014/main" val="1736560461"/>
                  </a:ext>
                </a:extLst>
              </a:tr>
              <a:tr h="358786">
                <a:tc>
                  <a:txBody>
                    <a:bodyPr/>
                    <a:lstStyle/>
                    <a:p>
                      <a:endParaRPr lang="fr-FR" dirty="0"/>
                    </a:p>
                  </a:txBody>
                  <a:tcPr>
                    <a:lnL w="12700" cap="flat" cmpd="sng" algn="ctr">
                      <a:solidFill>
                        <a:srgbClr val="445394"/>
                      </a:solidFill>
                      <a:prstDash val="solid"/>
                      <a:round/>
                      <a:headEnd type="none" w="med" len="med"/>
                      <a:tailEnd type="none" w="med" len="med"/>
                    </a:lnL>
                    <a:lnR w="12700" cap="flat" cmpd="sng" algn="ctr">
                      <a:solidFill>
                        <a:srgbClr val="445394"/>
                      </a:solidFill>
                      <a:prstDash val="solid"/>
                      <a:round/>
                      <a:headEnd type="none" w="med" len="med"/>
                      <a:tailEnd type="none" w="med" len="med"/>
                    </a:lnR>
                    <a:lnT w="12700" cap="flat" cmpd="sng" algn="ctr">
                      <a:solidFill>
                        <a:srgbClr val="445394"/>
                      </a:solidFill>
                      <a:prstDash val="solid"/>
                      <a:round/>
                      <a:headEnd type="none" w="med" len="med"/>
                      <a:tailEnd type="none" w="med" len="med"/>
                    </a:lnT>
                    <a:lnB w="12700" cap="flat" cmpd="sng" algn="ctr">
                      <a:solidFill>
                        <a:srgbClr val="445394"/>
                      </a:solidFill>
                      <a:prstDash val="solid"/>
                      <a:round/>
                      <a:headEnd type="none" w="med" len="med"/>
                      <a:tailEnd type="none" w="med" len="med"/>
                    </a:lnB>
                    <a:solidFill>
                      <a:schemeClr val="bg1"/>
                    </a:solidFill>
                  </a:tcPr>
                </a:tc>
                <a:tc>
                  <a:txBody>
                    <a:bodyPr/>
                    <a:lstStyle/>
                    <a:p>
                      <a:endParaRPr lang="fr-FR" dirty="0"/>
                    </a:p>
                  </a:txBody>
                  <a:tcPr>
                    <a:lnL w="12700" cap="flat" cmpd="sng" algn="ctr">
                      <a:solidFill>
                        <a:srgbClr val="445394"/>
                      </a:solidFill>
                      <a:prstDash val="solid"/>
                      <a:round/>
                      <a:headEnd type="none" w="med" len="med"/>
                      <a:tailEnd type="none" w="med" len="med"/>
                    </a:lnL>
                    <a:lnR w="12700" cap="flat" cmpd="sng" algn="ctr">
                      <a:solidFill>
                        <a:srgbClr val="445394"/>
                      </a:solidFill>
                      <a:prstDash val="solid"/>
                      <a:round/>
                      <a:headEnd type="none" w="med" len="med"/>
                      <a:tailEnd type="none" w="med" len="med"/>
                    </a:lnR>
                    <a:lnT w="12700" cap="flat" cmpd="sng" algn="ctr">
                      <a:solidFill>
                        <a:srgbClr val="445394"/>
                      </a:solidFill>
                      <a:prstDash val="solid"/>
                      <a:round/>
                      <a:headEnd type="none" w="med" len="med"/>
                      <a:tailEnd type="none" w="med" len="med"/>
                    </a:lnT>
                    <a:lnB w="12700" cap="flat" cmpd="sng" algn="ctr">
                      <a:solidFill>
                        <a:srgbClr val="445394"/>
                      </a:solidFill>
                      <a:prstDash val="solid"/>
                      <a:round/>
                      <a:headEnd type="none" w="med" len="med"/>
                      <a:tailEnd type="none" w="med" len="med"/>
                    </a:lnB>
                    <a:solidFill>
                      <a:schemeClr val="bg1"/>
                    </a:solidFill>
                  </a:tcPr>
                </a:tc>
                <a:tc>
                  <a:txBody>
                    <a:bodyPr/>
                    <a:lstStyle/>
                    <a:p>
                      <a:endParaRPr lang="fr-FR" dirty="0"/>
                    </a:p>
                  </a:txBody>
                  <a:tcPr>
                    <a:lnL w="12700" cap="flat" cmpd="sng" algn="ctr">
                      <a:solidFill>
                        <a:srgbClr val="445394"/>
                      </a:solidFill>
                      <a:prstDash val="solid"/>
                      <a:round/>
                      <a:headEnd type="none" w="med" len="med"/>
                      <a:tailEnd type="none" w="med" len="med"/>
                    </a:lnL>
                    <a:lnR w="12700" cap="flat" cmpd="sng" algn="ctr">
                      <a:solidFill>
                        <a:srgbClr val="445394"/>
                      </a:solidFill>
                      <a:prstDash val="solid"/>
                      <a:round/>
                      <a:headEnd type="none" w="med" len="med"/>
                      <a:tailEnd type="none" w="med" len="med"/>
                    </a:lnR>
                    <a:lnT w="12700" cap="flat" cmpd="sng" algn="ctr">
                      <a:solidFill>
                        <a:srgbClr val="445394"/>
                      </a:solidFill>
                      <a:prstDash val="solid"/>
                      <a:round/>
                      <a:headEnd type="none" w="med" len="med"/>
                      <a:tailEnd type="none" w="med" len="med"/>
                    </a:lnT>
                    <a:lnB w="12700" cap="flat" cmpd="sng" algn="ctr">
                      <a:solidFill>
                        <a:srgbClr val="445394"/>
                      </a:solidFill>
                      <a:prstDash val="solid"/>
                      <a:round/>
                      <a:headEnd type="none" w="med" len="med"/>
                      <a:tailEnd type="none" w="med" len="med"/>
                    </a:lnB>
                    <a:solidFill>
                      <a:schemeClr val="bg1"/>
                    </a:solidFill>
                  </a:tcPr>
                </a:tc>
                <a:extLst>
                  <a:ext uri="{0D108BD9-81ED-4DB2-BD59-A6C34878D82A}">
                    <a16:rowId xmlns:a16="http://schemas.microsoft.com/office/drawing/2014/main" val="1339815033"/>
                  </a:ext>
                </a:extLst>
              </a:tr>
            </a:tbl>
          </a:graphicData>
        </a:graphic>
      </p:graphicFrame>
      <p:sp>
        <p:nvSpPr>
          <p:cNvPr id="15" name="ZoneTexte 14">
            <a:extLst>
              <a:ext uri="{FF2B5EF4-FFF2-40B4-BE49-F238E27FC236}">
                <a16:creationId xmlns:a16="http://schemas.microsoft.com/office/drawing/2014/main" id="{014F9CDC-1F7D-42E7-A7D3-2C4ECE42D4C7}"/>
              </a:ext>
            </a:extLst>
          </p:cNvPr>
          <p:cNvSpPr txBox="1"/>
          <p:nvPr/>
        </p:nvSpPr>
        <p:spPr>
          <a:xfrm>
            <a:off x="713971" y="9724038"/>
            <a:ext cx="2812022" cy="261610"/>
          </a:xfrm>
          <a:prstGeom prst="rect">
            <a:avLst/>
          </a:prstGeom>
          <a:noFill/>
        </p:spPr>
        <p:txBody>
          <a:bodyPr wrap="square" rtlCol="0">
            <a:spAutoFit/>
          </a:bodyPr>
          <a:lstStyle/>
          <a:p>
            <a:r>
              <a:rPr lang="fr-FR" sz="1100" b="1" dirty="0">
                <a:latin typeface="Montserrat" pitchFamily="2" charset="0"/>
              </a:rPr>
              <a:t>Matin et après-midi : </a:t>
            </a:r>
            <a:r>
              <a:rPr lang="fr-FR" sz="1100" dirty="0">
                <a:latin typeface="Montserrat" pitchFamily="2" charset="0"/>
              </a:rPr>
              <a:t>…… personnes</a:t>
            </a:r>
          </a:p>
        </p:txBody>
      </p:sp>
      <p:sp>
        <p:nvSpPr>
          <p:cNvPr id="16" name="ZoneTexte 15">
            <a:extLst>
              <a:ext uri="{FF2B5EF4-FFF2-40B4-BE49-F238E27FC236}">
                <a16:creationId xmlns:a16="http://schemas.microsoft.com/office/drawing/2014/main" id="{383B93CA-58C7-4A06-B6DE-9B23EF4D26C1}"/>
              </a:ext>
            </a:extLst>
          </p:cNvPr>
          <p:cNvSpPr txBox="1"/>
          <p:nvPr/>
        </p:nvSpPr>
        <p:spPr>
          <a:xfrm>
            <a:off x="768651" y="9985648"/>
            <a:ext cx="2943061" cy="261610"/>
          </a:xfrm>
          <a:prstGeom prst="rect">
            <a:avLst/>
          </a:prstGeom>
          <a:noFill/>
        </p:spPr>
        <p:txBody>
          <a:bodyPr wrap="square" rtlCol="0">
            <a:spAutoFit/>
          </a:bodyPr>
          <a:lstStyle/>
          <a:p>
            <a:r>
              <a:rPr lang="fr-FR" sz="1100" b="1" dirty="0">
                <a:latin typeface="Montserrat" pitchFamily="2" charset="0"/>
              </a:rPr>
              <a:t>Matin uniquement : </a:t>
            </a:r>
            <a:r>
              <a:rPr lang="fr-FR" sz="1100" dirty="0">
                <a:latin typeface="Montserrat" pitchFamily="2" charset="0"/>
              </a:rPr>
              <a:t>…… personnes</a:t>
            </a:r>
          </a:p>
        </p:txBody>
      </p:sp>
      <p:sp>
        <p:nvSpPr>
          <p:cNvPr id="17" name="ZoneTexte 16">
            <a:extLst>
              <a:ext uri="{FF2B5EF4-FFF2-40B4-BE49-F238E27FC236}">
                <a16:creationId xmlns:a16="http://schemas.microsoft.com/office/drawing/2014/main" id="{0BCB1607-810B-45B0-8491-E36C40E4BE9D}"/>
              </a:ext>
            </a:extLst>
          </p:cNvPr>
          <p:cNvSpPr txBox="1"/>
          <p:nvPr/>
        </p:nvSpPr>
        <p:spPr>
          <a:xfrm>
            <a:off x="3886600" y="9724038"/>
            <a:ext cx="3055918" cy="261610"/>
          </a:xfrm>
          <a:prstGeom prst="rect">
            <a:avLst/>
          </a:prstGeom>
          <a:noFill/>
        </p:spPr>
        <p:txBody>
          <a:bodyPr wrap="square" rtlCol="0">
            <a:spAutoFit/>
          </a:bodyPr>
          <a:lstStyle/>
          <a:p>
            <a:r>
              <a:rPr lang="fr-FR" sz="1100" b="1" dirty="0">
                <a:latin typeface="Montserrat" pitchFamily="2" charset="0"/>
              </a:rPr>
              <a:t>Après-midi uniquement :</a:t>
            </a:r>
            <a:r>
              <a:rPr lang="fr-FR" sz="1100" dirty="0">
                <a:latin typeface="Montserrat" pitchFamily="2" charset="0"/>
              </a:rPr>
              <a:t>  …… personnes</a:t>
            </a:r>
          </a:p>
        </p:txBody>
      </p:sp>
      <p:sp>
        <p:nvSpPr>
          <p:cNvPr id="18" name="ZoneTexte 17">
            <a:extLst>
              <a:ext uri="{FF2B5EF4-FFF2-40B4-BE49-F238E27FC236}">
                <a16:creationId xmlns:a16="http://schemas.microsoft.com/office/drawing/2014/main" id="{9ACB26B2-FBFE-4E09-8A23-B9CB1C73EC5F}"/>
              </a:ext>
            </a:extLst>
          </p:cNvPr>
          <p:cNvSpPr txBox="1"/>
          <p:nvPr/>
        </p:nvSpPr>
        <p:spPr>
          <a:xfrm>
            <a:off x="3886600" y="9985648"/>
            <a:ext cx="3286931" cy="261610"/>
          </a:xfrm>
          <a:prstGeom prst="rect">
            <a:avLst/>
          </a:prstGeom>
          <a:noFill/>
        </p:spPr>
        <p:txBody>
          <a:bodyPr wrap="square" rtlCol="0">
            <a:spAutoFit/>
          </a:bodyPr>
          <a:lstStyle/>
          <a:p>
            <a:r>
              <a:rPr lang="fr-FR" sz="1100" b="1" dirty="0">
                <a:latin typeface="Montserrat" pitchFamily="2" charset="0"/>
              </a:rPr>
              <a:t>Repas de midi </a:t>
            </a:r>
            <a:r>
              <a:rPr lang="fr-FR" sz="1100" dirty="0">
                <a:latin typeface="Montserrat" pitchFamily="2" charset="0"/>
              </a:rPr>
              <a:t>:                     …… personnes </a:t>
            </a:r>
          </a:p>
        </p:txBody>
      </p:sp>
    </p:spTree>
    <p:extLst>
      <p:ext uri="{BB962C8B-B14F-4D97-AF65-F5344CB8AC3E}">
        <p14:creationId xmlns:p14="http://schemas.microsoft.com/office/powerpoint/2010/main" val="722906714"/>
      </p:ext>
    </p:extLst>
  </p:cSld>
  <p:clrMapOvr>
    <a:masterClrMapping/>
  </p:clrMapOvr>
</p:sld>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hèm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235</TotalTime>
  <Words>265</Words>
  <Application>Microsoft Office PowerPoint</Application>
  <PresentationFormat>Personnalisé</PresentationFormat>
  <Paragraphs>25</Paragraphs>
  <Slides>2</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2</vt:i4>
      </vt:variant>
    </vt:vector>
  </HeadingPairs>
  <TitlesOfParts>
    <vt:vector size="8" baseType="lpstr">
      <vt:lpstr>Arial</vt:lpstr>
      <vt:lpstr>Calibri</vt:lpstr>
      <vt:lpstr>Calibri Light</vt:lpstr>
      <vt:lpstr>Montserrat</vt:lpstr>
      <vt:lpstr>Ubuntu</vt:lpstr>
      <vt:lpstr>Thème Office</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Morgan MOURRAIN</dc:creator>
  <cp:lastModifiedBy>Morgane MOURRAIN</cp:lastModifiedBy>
  <cp:revision>17</cp:revision>
  <dcterms:created xsi:type="dcterms:W3CDTF">2022-02-03T12:55:14Z</dcterms:created>
  <dcterms:modified xsi:type="dcterms:W3CDTF">2024-03-05T09:38:07Z</dcterms:modified>
</cp:coreProperties>
</file>